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36"/>
  </p:notesMasterIdLst>
  <p:sldIdLst>
    <p:sldId id="361" r:id="rId2"/>
    <p:sldId id="299" r:id="rId3"/>
    <p:sldId id="326" r:id="rId4"/>
    <p:sldId id="333" r:id="rId5"/>
    <p:sldId id="357" r:id="rId6"/>
    <p:sldId id="329" r:id="rId7"/>
    <p:sldId id="327" r:id="rId8"/>
    <p:sldId id="320" r:id="rId9"/>
    <p:sldId id="338" r:id="rId10"/>
    <p:sldId id="353" r:id="rId11"/>
    <p:sldId id="339" r:id="rId12"/>
    <p:sldId id="340" r:id="rId13"/>
    <p:sldId id="342" r:id="rId14"/>
    <p:sldId id="341" r:id="rId15"/>
    <p:sldId id="332" r:id="rId16"/>
    <p:sldId id="330" r:id="rId17"/>
    <p:sldId id="328" r:id="rId18"/>
    <p:sldId id="302" r:id="rId19"/>
    <p:sldId id="344" r:id="rId20"/>
    <p:sldId id="345" r:id="rId21"/>
    <p:sldId id="346" r:id="rId22"/>
    <p:sldId id="347" r:id="rId23"/>
    <p:sldId id="349" r:id="rId24"/>
    <p:sldId id="350" r:id="rId25"/>
    <p:sldId id="358" r:id="rId26"/>
    <p:sldId id="335" r:id="rId27"/>
    <p:sldId id="323" r:id="rId28"/>
    <p:sldId id="325" r:id="rId29"/>
    <p:sldId id="354" r:id="rId30"/>
    <p:sldId id="351" r:id="rId31"/>
    <p:sldId id="337" r:id="rId32"/>
    <p:sldId id="355" r:id="rId33"/>
    <p:sldId id="334" r:id="rId34"/>
    <p:sldId id="313" r:id="rId35"/>
  </p:sldIdLst>
  <p:sldSz cx="9144000" cy="6858000" type="screen4x3"/>
  <p:notesSz cx="6858000" cy="9144000"/>
  <p:embeddedFontLst>
    <p:embeddedFont>
      <p:font typeface="VNI-Times" pitchFamily="2" charset="0"/>
      <p:regular r:id="rId37"/>
      <p:bold r:id="rId38"/>
      <p:italic r:id="rId39"/>
      <p:boldItalic r:id="rId40"/>
    </p:embeddedFont>
    <p:embeddedFont>
      <p:font typeface="VNI-Cooper" pitchFamily="2" charset="0"/>
      <p:bold r:id="rId41"/>
    </p:embeddedFont>
    <p:embeddedFont>
      <p:font typeface="VNI-Bodon-Poster"/>
      <p:bold r:id="rId42"/>
    </p:embeddedFont>
    <p:embeddedFont>
      <p:font typeface="Comic Sans MS" pitchFamily="66" charset="0"/>
      <p:regular r:id="rId43"/>
      <p:bold r:id="rId44"/>
    </p:embeddedFont>
    <p:embeddedFont>
      <p:font typeface="VNI-Avo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009900"/>
    <a:srgbClr val="FF00FF"/>
    <a:srgbClr val="FFFF00"/>
    <a:srgbClr val="FF0000"/>
    <a:srgbClr val="9933FF"/>
    <a:srgbClr val="CCFF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28" autoAdjust="0"/>
    <p:restoredTop sz="94660"/>
  </p:normalViewPr>
  <p:slideViewPr>
    <p:cSldViewPr>
      <p:cViewPr varScale="1">
        <p:scale>
          <a:sx n="73" d="100"/>
          <a:sy n="73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6240F4C-3CB0-4D62-9418-A19ACD01080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B4F2F6-1CA9-4EBC-B608-0DCD42F2B5E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43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343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3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343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44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344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4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344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5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5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3905-01FB-495C-9075-71F99A543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61892-A1AB-4006-B435-F1BD8FCDE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33607D-E704-4A22-8BF8-985389A5C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D4B537-3370-4321-8335-B8D1D3F37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5837D-B5E8-4C7F-846F-3D54E5FCD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E7D0C-BE08-4D39-B3AF-B64F260D0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B00F-7DDF-4E9D-8BA3-9BCD0C011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8D3D9-3D69-4B37-85EE-771C91FFB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64229-3AFB-488D-97AC-274F833D2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12CDD-70B0-45A0-8111-277C9F0D6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E99C2-74E2-4E0F-84C0-5BAC79663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8F6A4-2789-4C73-AC76-2A76223D6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  <p:sndAc>
      <p:stSnd>
        <p:snd r:embed="rId1" name="voltag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829DF8E-E969-4582-8FCB-AB6A1BE9FB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242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24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42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242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3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243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243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4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244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244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44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244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4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5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5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45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  <p:sldLayoutId id="2147483683" r:id="rId13"/>
  </p:sldLayoutIdLst>
  <p:transition spd="slow">
    <p:random/>
    <p:sndAc>
      <p:stSnd>
        <p:snd r:embed="rId15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w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6200" y="3348097"/>
            <a:ext cx="8839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6600"/>
                </a:solidFill>
                <a:cs typeface="Arial" charset="0"/>
              </a:rPr>
              <a:t>GIÁO DỤC AN TOÀN GIAO THÔNG – </a:t>
            </a:r>
            <a:r>
              <a:rPr lang="en-US" sz="3200" b="1" dirty="0" smtClean="0">
                <a:solidFill>
                  <a:srgbClr val="006600"/>
                </a:solidFill>
                <a:cs typeface="Arial" charset="0"/>
              </a:rPr>
              <a:t>LỚP 2</a:t>
            </a: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TUẦN </a:t>
            </a: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1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An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nguy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hiểm</a:t>
            </a:r>
            <a:endParaRPr lang="en-US" sz="3200" b="1" dirty="0" smtClean="0">
              <a:solidFill>
                <a:srgbClr val="FF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đường</a:t>
            </a:r>
            <a:endParaRPr lang="en-US" sz="3200" b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09800"/>
            <a:ext cx="62828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 ĐIỆN TỬ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33600" y="914400"/>
            <a:ext cx="5105400" cy="914400"/>
          </a:xfrm>
          <a:prstGeom prst="roundRect">
            <a:avLst/>
          </a:prstGeom>
          <a:solidFill>
            <a:srgbClr val="9ED2D2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116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pic>
        <p:nvPicPr>
          <p:cNvPr id="134148" name="Picture 4" descr="img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3505200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4149" name="Picture 5" descr="img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362200"/>
            <a:ext cx="3657600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4150" name="Picture 6" descr="img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04800"/>
            <a:ext cx="3657600" cy="198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4155" name="Picture 11" descr="img0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04800"/>
            <a:ext cx="4419600" cy="289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4156" name="Picture 12" descr="img0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00400"/>
            <a:ext cx="4267200" cy="3352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</p:spPr>
      </p:pic>
      <p:pic>
        <p:nvPicPr>
          <p:cNvPr id="105475" name="Picture 3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pic>
        <p:nvPicPr>
          <p:cNvPr id="105476" name="Picture 4" descr="img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33400"/>
            <a:ext cx="6934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762000" y="5029200"/>
            <a:ext cx="7696200" cy="1219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Ñi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ñöôøng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cuøng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ngöôøi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lôùn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,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ñi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vaïch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  <a:p>
            <a:pPr marL="342900" indent="-342900"/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daønh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ngöôøi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ñi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boä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ñöôøng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toaøn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.</a:t>
            </a:r>
          </a:p>
        </p:txBody>
      </p: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</p:spPr>
      </p:pic>
      <p:pic>
        <p:nvPicPr>
          <p:cNvPr id="106499" name="Picture 3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pic>
        <p:nvPicPr>
          <p:cNvPr id="106500" name="Picture 4" descr="img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209800"/>
            <a:ext cx="66294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295400" y="609600"/>
            <a:ext cx="6781800" cy="1371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Ñi boä treân væa heø , quaàn aùo goïn gaøng 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laø an toaøn .</a:t>
            </a:r>
          </a:p>
        </p:txBody>
      </p: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8" name="Picture 4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8549" name="Picture 5" descr="img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752600"/>
            <a:ext cx="6400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914400" y="609600"/>
            <a:ext cx="7391400" cy="990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Ñoäi muõ baûo hieåm , ngoài ngay ngaén, 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oâm ngöôøi lôùn khi ngoài xe maùy laø an toaøn .</a:t>
            </a:r>
          </a:p>
        </p:txBody>
      </p: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7525" name="Picture 5" descr="img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057400"/>
            <a:ext cx="6858000" cy="424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219200" y="533400"/>
            <a:ext cx="6934200" cy="1447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Chaïy xuoáng loøng ñöôøng ñeå nhaët boùng 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laø khoâng an toaøn (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nguy hieåm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)</a:t>
            </a:r>
          </a:p>
        </p:txBody>
      </p: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8" name="Picture 8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70" name="Picture 10" descr="img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7315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914400" y="533400"/>
            <a:ext cx="7315200" cy="1447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Ñi boä moät mình , ñi qua ñöôøng  tröôùc ñaàu 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oâ toâ laø khoâng an toaøn (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nguy hieåm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)</a:t>
            </a:r>
          </a:p>
        </p:txBody>
      </p: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 descr="116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7010400" cy="3962400"/>
          </a:xfrm>
        </p:spPr>
        <p:txBody>
          <a:bodyPr/>
          <a:lstStyle/>
          <a:p>
            <a:pPr algn="l"/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   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3819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Bodon-Poster" pitchFamily="2" charset="0"/>
              </a:rPr>
              <a:t>KEÁT</a:t>
            </a:r>
            <a:r>
              <a:rPr lang="en-US">
                <a:solidFill>
                  <a:srgbClr val="FF0000"/>
                </a:solidFill>
                <a:latin typeface="VNI-Bodon-Poster" pitchFamily="2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VNI-Bodon-Poster" pitchFamily="2" charset="0"/>
              </a:rPr>
              <a:t>LUAÄN :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8001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VNI-Times" pitchFamily="2" charset="0"/>
              </a:rPr>
              <a:t>-</a:t>
            </a:r>
            <a:r>
              <a:rPr lang="en-US" sz="3200" dirty="0" err="1">
                <a:latin typeface="VNI-Times" pitchFamily="2" charset="0"/>
              </a:rPr>
              <a:t>Ñi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boä</a:t>
            </a:r>
            <a:r>
              <a:rPr lang="en-US" sz="3200" dirty="0">
                <a:latin typeface="VNI-Times" pitchFamily="2" charset="0"/>
              </a:rPr>
              <a:t> hay qua </a:t>
            </a:r>
            <a:r>
              <a:rPr lang="en-US" sz="3200" dirty="0" err="1">
                <a:latin typeface="VNI-Times" pitchFamily="2" charset="0"/>
              </a:rPr>
              <a:t>ñöôøng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naém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tay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ngöôøi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lôùn</a:t>
            </a:r>
            <a:r>
              <a:rPr lang="en-US" sz="3200" dirty="0">
                <a:latin typeface="VNI-Times" pitchFamily="2" charset="0"/>
              </a:rPr>
              <a:t> </a:t>
            </a:r>
          </a:p>
          <a:p>
            <a:r>
              <a:rPr lang="en-US" sz="3200" dirty="0" err="1">
                <a:latin typeface="VNI-Times" pitchFamily="2" charset="0"/>
              </a:rPr>
              <a:t>laø</a:t>
            </a:r>
            <a:r>
              <a:rPr lang="en-US" sz="3200" dirty="0">
                <a:latin typeface="VNI-Times" pitchFamily="2" charset="0"/>
              </a:rPr>
              <a:t> an </a:t>
            </a:r>
            <a:r>
              <a:rPr lang="en-US" sz="3200" dirty="0" err="1">
                <a:latin typeface="VNI-Times" pitchFamily="2" charset="0"/>
              </a:rPr>
              <a:t>toaøn</a:t>
            </a:r>
            <a:r>
              <a:rPr lang="en-US" sz="3200" dirty="0">
                <a:latin typeface="VNI-Times" pitchFamily="2" charset="0"/>
              </a:rPr>
              <a:t> .</a:t>
            </a:r>
          </a:p>
          <a:p>
            <a:pPr>
              <a:buFontTx/>
              <a:buChar char="-"/>
            </a:pPr>
            <a:r>
              <a:rPr lang="en-US" sz="3200" dirty="0" err="1">
                <a:latin typeface="VNI-Times" pitchFamily="2" charset="0"/>
              </a:rPr>
              <a:t>Ñi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boä</a:t>
            </a:r>
            <a:r>
              <a:rPr lang="en-US" sz="3200" dirty="0">
                <a:latin typeface="VNI-Times" pitchFamily="2" charset="0"/>
              </a:rPr>
              <a:t> qua </a:t>
            </a:r>
            <a:r>
              <a:rPr lang="en-US" sz="3200" dirty="0" err="1" smtClean="0">
                <a:latin typeface="VNI-Times" pitchFamily="2" charset="0"/>
              </a:rPr>
              <a:t>ñöôøng</a:t>
            </a:r>
            <a:r>
              <a:rPr lang="en-US" sz="3200" dirty="0" smtClean="0">
                <a:latin typeface="VNI-Times" pitchFamily="2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 err="1" smtClean="0">
                <a:latin typeface="VNI-Times" pitchFamily="2" charset="0"/>
              </a:rPr>
              <a:t>û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VNI-Times" pitchFamily="2" charset="0"/>
              </a:rPr>
              <a:t>tö</a:t>
            </a:r>
            <a:r>
              <a:rPr lang="en-US" sz="3200" dirty="0" smtClean="0">
                <a:latin typeface="VNI-Times" pitchFamily="2" charset="0"/>
              </a:rPr>
              <a:t>)</a:t>
            </a:r>
            <a:r>
              <a:rPr lang="en-US" sz="3200" dirty="0" err="1" smtClean="0">
                <a:latin typeface="VNI-Times" pitchFamily="2" charset="0"/>
              </a:rPr>
              <a:t>phải</a:t>
            </a:r>
            <a:r>
              <a:rPr lang="en-US" sz="3200" dirty="0" smtClean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tuaân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theo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tín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hieäu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ñeøn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giao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thoâng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vaø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vaøo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vaïch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daønh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rieâng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cho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ngöôøi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boä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laø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ñaûm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baûo</a:t>
            </a:r>
            <a:r>
              <a:rPr lang="en-US" sz="3200" dirty="0">
                <a:latin typeface="VNI-Times" pitchFamily="2" charset="0"/>
              </a:rPr>
              <a:t> an </a:t>
            </a:r>
            <a:r>
              <a:rPr lang="en-US" sz="3200" dirty="0" err="1">
                <a:latin typeface="VNI-Times" pitchFamily="2" charset="0"/>
              </a:rPr>
              <a:t>toaøn</a:t>
            </a:r>
            <a:r>
              <a:rPr lang="en-US" sz="3200" dirty="0">
                <a:latin typeface="VNI-Times" pitchFamily="2" charset="0"/>
              </a:rPr>
              <a:t> .</a:t>
            </a:r>
          </a:p>
          <a:p>
            <a:r>
              <a:rPr lang="en-US" sz="3200" dirty="0">
                <a:latin typeface="VNI-Times" pitchFamily="2" charset="0"/>
              </a:rPr>
              <a:t>-</a:t>
            </a:r>
            <a:r>
              <a:rPr lang="en-US" sz="3200" dirty="0" err="1">
                <a:latin typeface="VNI-Times" pitchFamily="2" charset="0"/>
              </a:rPr>
              <a:t>Ñoäi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muõ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baûøo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hieåm</a:t>
            </a:r>
            <a:r>
              <a:rPr lang="en-US" sz="3200" dirty="0">
                <a:latin typeface="VNI-Times" pitchFamily="2" charset="0"/>
              </a:rPr>
              <a:t> , </a:t>
            </a:r>
            <a:r>
              <a:rPr lang="en-US" sz="3200" dirty="0" err="1">
                <a:latin typeface="VNI-Times" pitchFamily="2" charset="0"/>
              </a:rPr>
              <a:t>ngoài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ngay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ngaén</a:t>
            </a:r>
            <a:r>
              <a:rPr lang="en-US" sz="3200" dirty="0">
                <a:latin typeface="VNI-Times" pitchFamily="2" charset="0"/>
              </a:rPr>
              <a:t> , </a:t>
            </a:r>
            <a:r>
              <a:rPr lang="en-US" sz="3200" dirty="0" err="1">
                <a:latin typeface="VNI-Times" pitchFamily="2" charset="0"/>
              </a:rPr>
              <a:t>oâm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ngöôøi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lôùn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khi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ngoài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xe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maùy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laø</a:t>
            </a:r>
            <a:r>
              <a:rPr lang="en-US" sz="3200" dirty="0">
                <a:latin typeface="VNI-Times" pitchFamily="2" charset="0"/>
              </a:rPr>
              <a:t> an </a:t>
            </a:r>
            <a:r>
              <a:rPr lang="en-US" sz="3200" dirty="0" err="1">
                <a:latin typeface="VNI-Times" pitchFamily="2" charset="0"/>
              </a:rPr>
              <a:t>toaøn</a:t>
            </a:r>
            <a:r>
              <a:rPr lang="en-US" sz="3200" dirty="0">
                <a:latin typeface="VNI-Times" pitchFamily="2" charset="0"/>
              </a:rPr>
              <a:t> .</a:t>
            </a:r>
          </a:p>
          <a:p>
            <a:pPr>
              <a:buFontTx/>
              <a:buChar char="-"/>
            </a:pPr>
            <a:r>
              <a:rPr lang="en-US" sz="3200" dirty="0" err="1">
                <a:latin typeface="VNI-Times" pitchFamily="2" charset="0"/>
              </a:rPr>
              <a:t>Chaïy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vaø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chôi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döôùi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loøng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ñöôøng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laø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nguy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hieåm</a:t>
            </a:r>
            <a:r>
              <a:rPr lang="en-US" sz="3200" dirty="0">
                <a:latin typeface="VNI-Times" pitchFamily="2" charset="0"/>
              </a:rPr>
              <a:t> .</a:t>
            </a:r>
            <a:endParaRPr lang="en-US" sz="3200" b="1" dirty="0">
              <a:latin typeface="VNI-Times" pitchFamily="2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116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324600"/>
          </a:xfrm>
          <a:prstGeom prst="rect">
            <a:avLst/>
          </a:prstGeom>
          <a:noFill/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533400"/>
            <a:ext cx="3886200" cy="1143000"/>
          </a:xfrm>
        </p:spPr>
        <p:txBody>
          <a:bodyPr/>
          <a:lstStyle/>
          <a:p>
            <a:r>
              <a:rPr lang="en-US" b="1" u="sng">
                <a:solidFill>
                  <a:schemeClr val="tx2"/>
                </a:solidFill>
                <a:latin typeface="VNI-Times" pitchFamily="2" charset="0"/>
              </a:rPr>
              <a:t>Hoaït ñoäng 2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133600" y="19050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0000FF"/>
                </a:solidFill>
                <a:latin typeface="VNI-Times" pitchFamily="2" charset="0"/>
              </a:rPr>
              <a:t>Thaûo luaän nhoùm phaân bieät haønh vi </a:t>
            </a:r>
            <a:br>
              <a:rPr lang="en-US" sz="4400" b="1">
                <a:solidFill>
                  <a:srgbClr val="0000FF"/>
                </a:solidFill>
                <a:latin typeface="VNI-Times" pitchFamily="2" charset="0"/>
              </a:rPr>
            </a:br>
            <a:r>
              <a:rPr lang="en-US" sz="4400" b="1">
                <a:solidFill>
                  <a:srgbClr val="0000FF"/>
                </a:solidFill>
                <a:latin typeface="VNI-Times" pitchFamily="2" charset="0"/>
              </a:rPr>
              <a:t>an toaøn vaø nguy hieåm .</a:t>
            </a:r>
          </a:p>
        </p:txBody>
      </p:sp>
      <p:grpSp>
        <p:nvGrpSpPr>
          <p:cNvPr id="88071" name="Group 7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88072" name="Picture 8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8073" name="Picture 9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8074" name="Picture 10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8075" name="Picture 11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8076" name="Picture 12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8077" name="Picture 13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VNI-Times" pitchFamily="2" charset="0"/>
              </a:rPr>
              <a:t/>
            </a:r>
            <a:br>
              <a:rPr lang="en-US">
                <a:latin typeface="VNI-Times" pitchFamily="2" charset="0"/>
              </a:rPr>
            </a:br>
            <a:endParaRPr lang="en-US">
              <a:latin typeface="VNI-Times" pitchFamily="2" charset="0"/>
            </a:endParaRPr>
          </a:p>
        </p:txBody>
      </p:sp>
      <p:pic>
        <p:nvPicPr>
          <p:cNvPr id="50185" name="Picture 9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6186488"/>
            <a:ext cx="684213" cy="671512"/>
          </a:xfrm>
          <a:prstGeom prst="rect">
            <a:avLst/>
          </a:prstGeom>
          <a:noFill/>
        </p:spPr>
      </p:pic>
      <p:pic>
        <p:nvPicPr>
          <p:cNvPr id="50186" name="Picture 10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6186488"/>
            <a:ext cx="684212" cy="671512"/>
          </a:xfrm>
          <a:prstGeom prst="rect">
            <a:avLst/>
          </a:prstGeom>
          <a:noFill/>
        </p:spPr>
      </p:pic>
      <p:pic>
        <p:nvPicPr>
          <p:cNvPr id="50187" name="Picture 11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6186488"/>
            <a:ext cx="684212" cy="671512"/>
          </a:xfrm>
          <a:prstGeom prst="rect">
            <a:avLst/>
          </a:prstGeom>
          <a:noFill/>
        </p:spPr>
      </p:pic>
      <p:pic>
        <p:nvPicPr>
          <p:cNvPr id="50188" name="Picture 12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186488"/>
            <a:ext cx="684213" cy="671512"/>
          </a:xfrm>
          <a:prstGeom prst="rect">
            <a:avLst/>
          </a:prstGeom>
          <a:noFill/>
        </p:spPr>
      </p:pic>
      <p:pic>
        <p:nvPicPr>
          <p:cNvPr id="50189" name="Picture 13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186488"/>
            <a:ext cx="684213" cy="671512"/>
          </a:xfrm>
          <a:prstGeom prst="rect">
            <a:avLst/>
          </a:prstGeom>
          <a:noFill/>
        </p:spPr>
      </p:pic>
      <p:pic>
        <p:nvPicPr>
          <p:cNvPr id="50190" name="Picture 14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186488"/>
            <a:ext cx="684213" cy="671512"/>
          </a:xfrm>
          <a:prstGeom prst="rect">
            <a:avLst/>
          </a:prstGeom>
          <a:noFill/>
        </p:spPr>
      </p:pic>
      <p:pic>
        <p:nvPicPr>
          <p:cNvPr id="50191" name="Picture 15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25" y="6186488"/>
            <a:ext cx="684213" cy="671512"/>
          </a:xfrm>
          <a:prstGeom prst="rect">
            <a:avLst/>
          </a:prstGeom>
          <a:noFill/>
        </p:spPr>
      </p:pic>
      <p:pic>
        <p:nvPicPr>
          <p:cNvPr id="50192" name="Picture 16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6186488"/>
            <a:ext cx="684212" cy="671512"/>
          </a:xfrm>
          <a:prstGeom prst="rect">
            <a:avLst/>
          </a:prstGeom>
          <a:noFill/>
        </p:spPr>
      </p:pic>
      <p:pic>
        <p:nvPicPr>
          <p:cNvPr id="50193" name="Picture 17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186488"/>
            <a:ext cx="684213" cy="671512"/>
          </a:xfrm>
          <a:prstGeom prst="rect">
            <a:avLst/>
          </a:prstGeom>
          <a:noFill/>
        </p:spPr>
      </p:pic>
      <p:pic>
        <p:nvPicPr>
          <p:cNvPr id="50194" name="Picture 18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6186488"/>
            <a:ext cx="684212" cy="671512"/>
          </a:xfrm>
          <a:prstGeom prst="rect">
            <a:avLst/>
          </a:prstGeom>
          <a:noFill/>
        </p:spPr>
      </p:pic>
      <p:pic>
        <p:nvPicPr>
          <p:cNvPr id="50195" name="Picture 19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186488"/>
            <a:ext cx="684213" cy="671512"/>
          </a:xfrm>
          <a:prstGeom prst="rect">
            <a:avLst/>
          </a:prstGeom>
          <a:noFill/>
        </p:spPr>
      </p:pic>
      <p:pic>
        <p:nvPicPr>
          <p:cNvPr id="50196" name="Picture 20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6186488"/>
            <a:ext cx="684212" cy="671512"/>
          </a:xfrm>
          <a:prstGeom prst="rect">
            <a:avLst/>
          </a:prstGeom>
          <a:noFill/>
        </p:spPr>
      </p:pic>
      <p:pic>
        <p:nvPicPr>
          <p:cNvPr id="50197" name="Picture 21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113" y="6186488"/>
            <a:ext cx="684212" cy="671512"/>
          </a:xfrm>
          <a:prstGeom prst="rect">
            <a:avLst/>
          </a:prstGeom>
          <a:noFill/>
        </p:spPr>
      </p:pic>
      <p:pic>
        <p:nvPicPr>
          <p:cNvPr id="50198" name="Picture 22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2325" y="6186488"/>
            <a:ext cx="684213" cy="671512"/>
          </a:xfrm>
          <a:prstGeom prst="rect">
            <a:avLst/>
          </a:prstGeom>
          <a:noFill/>
        </p:spPr>
      </p:pic>
      <p:pic>
        <p:nvPicPr>
          <p:cNvPr id="50199" name="Picture 23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961063"/>
            <a:ext cx="914400" cy="896937"/>
          </a:xfrm>
          <a:prstGeom prst="rect">
            <a:avLst/>
          </a:prstGeom>
          <a:noFill/>
        </p:spPr>
      </p:pic>
      <p:pic>
        <p:nvPicPr>
          <p:cNvPr id="50200" name="Picture 24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186488"/>
            <a:ext cx="684213" cy="671512"/>
          </a:xfrm>
          <a:prstGeom prst="rect">
            <a:avLst/>
          </a:prstGeom>
          <a:noFill/>
        </p:spPr>
      </p:pic>
      <p:pic>
        <p:nvPicPr>
          <p:cNvPr id="50201" name="Picture 25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8025" y="6186488"/>
            <a:ext cx="684213" cy="671512"/>
          </a:xfrm>
          <a:prstGeom prst="rect">
            <a:avLst/>
          </a:prstGeom>
          <a:noFill/>
        </p:spPr>
      </p:pic>
      <p:pic>
        <p:nvPicPr>
          <p:cNvPr id="50202" name="Picture 26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2238" y="6186488"/>
            <a:ext cx="684212" cy="671512"/>
          </a:xfrm>
          <a:prstGeom prst="rect">
            <a:avLst/>
          </a:prstGeom>
          <a:noFill/>
        </p:spPr>
      </p:pic>
      <p:pic>
        <p:nvPicPr>
          <p:cNvPr id="50203" name="Picture 27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6186488"/>
            <a:ext cx="684213" cy="671512"/>
          </a:xfrm>
          <a:prstGeom prst="rect">
            <a:avLst/>
          </a:prstGeom>
          <a:noFill/>
        </p:spPr>
      </p:pic>
      <p:pic>
        <p:nvPicPr>
          <p:cNvPr id="50204" name="Picture 28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6186488"/>
            <a:ext cx="684212" cy="671512"/>
          </a:xfrm>
          <a:prstGeom prst="rect">
            <a:avLst/>
          </a:prstGeom>
          <a:noFill/>
        </p:spPr>
      </p:pic>
      <p:pic>
        <p:nvPicPr>
          <p:cNvPr id="50205" name="Picture 29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186488"/>
            <a:ext cx="684213" cy="671512"/>
          </a:xfrm>
          <a:prstGeom prst="rect">
            <a:avLst/>
          </a:prstGeom>
          <a:noFill/>
        </p:spPr>
      </p:pic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Caâu 1 :Em vaø caùc baïn ñang oâm quaû boùng töø nhaø ra saân tröôøng</a:t>
            </a:r>
          </a:p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 chôi , quaû boùng laên xuoáng ñöôøng .Em coù chaïy theo nhaët boùng </a:t>
            </a:r>
          </a:p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khoâng ? Laøm theá naøo em laáy ñöôïc quaû boùng ?</a:t>
            </a:r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0" y="1295400"/>
            <a:ext cx="9144000" cy="1143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i="1">
                <a:solidFill>
                  <a:srgbClr val="0000FF"/>
                </a:solidFill>
                <a:latin typeface="VNI-Times" pitchFamily="2" charset="0"/>
              </a:rPr>
              <a:t>Caâu 2:Baïn em coù moät chieác xe ñaïp môùi , baïn em muoán </a:t>
            </a:r>
          </a:p>
          <a:p>
            <a:r>
              <a:rPr lang="en-US" sz="2800" b="1" i="1">
                <a:solidFill>
                  <a:srgbClr val="0000FF"/>
                </a:solidFill>
                <a:latin typeface="VNI-Times" pitchFamily="2" charset="0"/>
              </a:rPr>
              <a:t>chôû em ra phoá chôi . Em coù ñi hay khoâng ? Vì sao ?</a:t>
            </a:r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0" y="2514600"/>
            <a:ext cx="9144000" cy="1143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Caâu 3: Em cuøng meï chuaån </a:t>
            </a:r>
            <a:r>
              <a:rPr lang="en-US" sz="2000" b="1">
                <a:solidFill>
                  <a:srgbClr val="0000FF"/>
                </a:solidFill>
                <a:latin typeface="VNI-Avo" pitchFamily="2" charset="0"/>
              </a:rPr>
              <a:t>bò </a:t>
            </a:r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qua ñöôøng , caû hai tay meï em</a:t>
            </a:r>
          </a:p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 ñeàu baän xaùch tuùi . Em </a:t>
            </a:r>
            <a:r>
              <a:rPr lang="en-US" sz="2000" b="1">
                <a:solidFill>
                  <a:srgbClr val="0000FF"/>
                </a:solidFill>
                <a:latin typeface="VNI-Avo" pitchFamily="2" charset="0"/>
              </a:rPr>
              <a:t>seõ</a:t>
            </a:r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 laøm theá naøo ñeå cuøng meï qua ñöôøng</a:t>
            </a: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0" y="3733800"/>
            <a:ext cx="9144000" cy="12192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Caâu 4: Em vaø 1 soá baïn ñi hoïc veà , ñeán choã coù </a:t>
            </a:r>
            <a:r>
              <a:rPr lang="en-US" sz="2000" b="1">
                <a:solidFill>
                  <a:srgbClr val="0000FF"/>
                </a:solidFill>
                <a:latin typeface="VNI-Avo" pitchFamily="2" charset="0"/>
              </a:rPr>
              <a:t>væa</a:t>
            </a:r>
            <a:r>
              <a:rPr lang="en-US" sz="20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heø roäng , </a:t>
            </a:r>
          </a:p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caùc baïn ruû em cuøng chôi ñaù caàu . Em coù cuøng chôi khoâng ?</a:t>
            </a:r>
          </a:p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Em </a:t>
            </a:r>
            <a:r>
              <a:rPr lang="en-US" sz="2000" b="1">
                <a:solidFill>
                  <a:srgbClr val="0000FF"/>
                </a:solidFill>
                <a:latin typeface="VNI-Avo" pitchFamily="2" charset="0"/>
              </a:rPr>
              <a:t>seõ</a:t>
            </a:r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 noùi gì vôùi caùc baïn ?</a:t>
            </a: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 </a:t>
            </a:r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0" y="502920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Caâu 5 :Coù nhoùm baïn ôû phía beân kia ñöôøng ñang ñi ñeán nhaø </a:t>
            </a:r>
          </a:p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thieáu nhi quaän.Caùc baïn </a:t>
            </a:r>
            <a:r>
              <a:rPr lang="en-US" sz="2000" b="1">
                <a:solidFill>
                  <a:srgbClr val="0000FF"/>
                </a:solidFill>
                <a:latin typeface="VNI-Avo" pitchFamily="2" charset="0"/>
              </a:rPr>
              <a:t>vaãy</a:t>
            </a:r>
            <a:r>
              <a:rPr lang="en-US" sz="2600" b="1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tay  em sang ñi cuøng , nhöng treân </a:t>
            </a:r>
          </a:p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ñöôøng ñoâng xe coä ñi laïi .Em </a:t>
            </a:r>
            <a:r>
              <a:rPr lang="en-US" sz="2000" b="1">
                <a:solidFill>
                  <a:srgbClr val="0000FF"/>
                </a:solidFill>
                <a:latin typeface="VNI-Avo" pitchFamily="2" charset="0"/>
              </a:rPr>
              <a:t>seõ </a:t>
            </a:r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laøm gì ? Laøm theá naøo ñeå qua </a:t>
            </a:r>
          </a:p>
          <a:p>
            <a:r>
              <a:rPr lang="en-US" sz="2600" b="1">
                <a:solidFill>
                  <a:srgbClr val="0000FF"/>
                </a:solidFill>
                <a:latin typeface="VNI-Times" pitchFamily="2" charset="0"/>
              </a:rPr>
              <a:t>ñöôøng cuøng vôùi caùc baïn ?</a:t>
            </a:r>
          </a:p>
        </p:txBody>
      </p:sp>
    </p:spTree>
  </p:cSld>
  <p:clrMapOvr>
    <a:masterClrMapping/>
  </p:clrMapOvr>
  <p:transition spd="slow">
    <p:cover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 animBg="1"/>
      <p:bldP spid="50209" grpId="0" animBg="1"/>
      <p:bldP spid="50210" grpId="0" animBg="1"/>
      <p:bldP spid="50211" grpId="0" animBg="1"/>
      <p:bldP spid="502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066800" y="3429000"/>
            <a:ext cx="7162800" cy="6858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VNI-Times" pitchFamily="2" charset="0"/>
              </a:rPr>
              <a:t>Em nhôø ngöôøi lôùn ra laáy hoä.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28600" y="609600"/>
            <a:ext cx="8915400" cy="24384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Caâu 1:Em vaø caùc baïn ñang oâm quaû boùng </a:t>
            </a:r>
          </a:p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töø nhaø ra saân tröôøng chôi,quaû boùng laên xuoáng </a:t>
            </a:r>
          </a:p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ñöôøng.Em coù chaïy theo nhaët boùng khoâng ? </a:t>
            </a:r>
          </a:p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Laøm theá naøo em laáy ñöôïc quaû boùng ?</a:t>
            </a:r>
          </a:p>
        </p:txBody>
      </p:sp>
      <p:grpSp>
        <p:nvGrpSpPr>
          <p:cNvPr id="110598" name="Group 6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110599" name="Picture 7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0600" name="Picture 8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0601" name="Picture 9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0602" name="Picture 10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0603" name="Picture 11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0604" name="Picture 12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U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286000"/>
            <a:ext cx="3962400" cy="3275013"/>
          </a:xfrm>
          <a:prstGeom prst="rect">
            <a:avLst/>
          </a:prstGeo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0825" y="914400"/>
            <a:ext cx="8283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99"/>
                </a:solidFill>
                <a:latin typeface="VNI-Times" pitchFamily="2" charset="0"/>
              </a:rPr>
              <a:t>Haùt baøi haùt veà an toaøn giao thoâng</a:t>
            </a:r>
          </a:p>
        </p:txBody>
      </p:sp>
      <p:pic>
        <p:nvPicPr>
          <p:cNvPr id="47114" name="Picture 10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</p:spPr>
      </p:pic>
      <p:pic>
        <p:nvPicPr>
          <p:cNvPr id="47115" name="Picture 11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5750" y="1600200"/>
            <a:ext cx="1238250" cy="1285875"/>
          </a:xfrm>
          <a:prstGeom prst="rect">
            <a:avLst/>
          </a:prstGeom>
          <a:noFill/>
        </p:spPr>
      </p:pic>
      <p:pic>
        <p:nvPicPr>
          <p:cNvPr id="47116" name="Picture 12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5750" y="3124200"/>
            <a:ext cx="1238250" cy="1285875"/>
          </a:xfrm>
          <a:prstGeom prst="rect">
            <a:avLst/>
          </a:prstGeom>
          <a:noFill/>
        </p:spPr>
      </p:pic>
      <p:pic>
        <p:nvPicPr>
          <p:cNvPr id="47117" name="Picture 13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5750" y="4648200"/>
            <a:ext cx="1238250" cy="1285875"/>
          </a:xfrm>
          <a:prstGeom prst="rect">
            <a:avLst/>
          </a:prstGeom>
          <a:noFill/>
        </p:spPr>
      </p:pic>
      <p:pic>
        <p:nvPicPr>
          <p:cNvPr id="47118" name="Picture 14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19600"/>
            <a:ext cx="1079500" cy="1404938"/>
          </a:xfrm>
          <a:prstGeom prst="rect">
            <a:avLst/>
          </a:prstGeom>
          <a:noFill/>
        </p:spPr>
      </p:pic>
      <p:pic>
        <p:nvPicPr>
          <p:cNvPr id="47119" name="Picture 15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079500" cy="1404938"/>
          </a:xfrm>
          <a:prstGeom prst="rect">
            <a:avLst/>
          </a:prstGeom>
          <a:noFill/>
        </p:spPr>
      </p:pic>
      <p:pic>
        <p:nvPicPr>
          <p:cNvPr id="47120" name="Picture 16" descr="!bell_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400"/>
            <a:ext cx="1079500" cy="1404938"/>
          </a:xfrm>
          <a:prstGeom prst="rect">
            <a:avLst/>
          </a:prstGeom>
          <a:noFill/>
        </p:spPr>
      </p:pic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0" y="0"/>
            <a:ext cx="4932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>
                <a:solidFill>
                  <a:schemeClr val="tx2"/>
                </a:solidFill>
                <a:latin typeface="VNI-Times" pitchFamily="2" charset="0"/>
              </a:rPr>
              <a:t>Khôûi ñoäng:</a:t>
            </a:r>
          </a:p>
        </p:txBody>
      </p:sp>
      <p:grpSp>
        <p:nvGrpSpPr>
          <p:cNvPr id="47126" name="Group 22"/>
          <p:cNvGrpSpPr>
            <a:grpSpLocks/>
          </p:cNvGrpSpPr>
          <p:nvPr/>
        </p:nvGrpSpPr>
        <p:grpSpPr bwMode="auto">
          <a:xfrm rot="10800000">
            <a:off x="0" y="6019800"/>
            <a:ext cx="9144000" cy="838200"/>
            <a:chOff x="0" y="0"/>
            <a:chExt cx="5952" cy="387"/>
          </a:xfrm>
        </p:grpSpPr>
        <p:pic>
          <p:nvPicPr>
            <p:cNvPr id="47127" name="Picture 23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47128" name="Picture 24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47129" name="Picture 25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47130" name="Picture 26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47131" name="Picture 27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47132" name="Picture 28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  <p:pic>
        <p:nvPicPr>
          <p:cNvPr id="47140" name="Picture 36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200400"/>
            <a:ext cx="13573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1" name="Picture 37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3962400"/>
            <a:ext cx="13573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2" name="Picture 38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2133600"/>
            <a:ext cx="13573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752600" y="3200400"/>
            <a:ext cx="6019800" cy="12954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Em khoâng ñi vaø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khuyeân baïn khoâng neân ñi.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28600" y="609600"/>
            <a:ext cx="8915400" cy="21336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Caâu 2:Baïn em coù moät chieác xe ñaïp môùi ,</a:t>
            </a:r>
          </a:p>
          <a:p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baïn em muoán chôû em ra phoá chôi.</a:t>
            </a:r>
          </a:p>
          <a:p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Em coù ñi hay khoâng ? Vì sao ?</a:t>
            </a:r>
          </a:p>
        </p:txBody>
      </p:sp>
      <p:grpSp>
        <p:nvGrpSpPr>
          <p:cNvPr id="111622" name="Group 6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111623" name="Picture 7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1624" name="Picture 8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1625" name="Picture 9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1626" name="Picture 10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1627" name="Picture 11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1628" name="Picture 12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219200" y="3352800"/>
            <a:ext cx="6172200" cy="6858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Em naém vaøo vaït aùo cuûa meï .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04800" y="1066800"/>
            <a:ext cx="8534400" cy="18288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Caâu 3: Em cuøng meï chuaån </a:t>
            </a:r>
            <a:r>
              <a:rPr lang="en-US" sz="3600" b="1">
                <a:solidFill>
                  <a:srgbClr val="0000FF"/>
                </a:solidFill>
                <a:latin typeface="VNI-Avo" pitchFamily="2" charset="0"/>
              </a:rPr>
              <a:t>bò </a:t>
            </a:r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qua ñöôøng , </a:t>
            </a:r>
          </a:p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caû hai tay meï em ñeàu baän xaùch tuùi.</a:t>
            </a:r>
          </a:p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Em 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seõ</a:t>
            </a:r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 laøm theá naøo ñeå cuøng meï qua  ñöôøng?</a:t>
            </a:r>
          </a:p>
        </p:txBody>
      </p:sp>
      <p:grpSp>
        <p:nvGrpSpPr>
          <p:cNvPr id="112646" name="Group 6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112647" name="Picture 7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2648" name="Picture 8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2649" name="Picture 9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2650" name="Picture 10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2651" name="Picture 11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2652" name="Picture 12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90600" y="3505200"/>
            <a:ext cx="7391400" cy="1524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Em khoâng chôi vaø khuyeân caùc baïn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tìm choã khaùc chôi .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28600" y="914400"/>
            <a:ext cx="8610600" cy="2286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Caâu 4: Em vaø 1 soá baïn ñi hoïc veà , ñeán 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choã</a:t>
            </a: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coù 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væa</a:t>
            </a:r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 heø roäng , baïn ruû em cuøng chôi ñaù caàu.</a:t>
            </a:r>
          </a:p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Em coù cuøng chôi khoâng ?</a:t>
            </a:r>
          </a:p>
          <a:p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Em 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seõ</a:t>
            </a: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noùi gì vôùi caùc baïn ?  </a:t>
            </a:r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113671" name="Picture 7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3672" name="Picture 8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3673" name="Picture 9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3674" name="Picture 10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3675" name="Picture 11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3676" name="Picture 12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09600" y="3581400"/>
            <a:ext cx="7162800" cy="6858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Em tìm ngöôøi lôùn vaø nhôø ñöa qua .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533400" y="533400"/>
            <a:ext cx="8077200" cy="25908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Caâu 5 : Coù nhoùm baïn ôû phía beân kia ñöôøng </a:t>
            </a:r>
          </a:p>
          <a:p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ñang ñi ñeán nhaø thieáu nhi quaän . Caùc baïn </a:t>
            </a:r>
          </a:p>
          <a:p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vaãy</a:t>
            </a:r>
            <a:r>
              <a:rPr lang="en-US" sz="3200" b="1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tay  em sang ñi cuøng , nhöng treân </a:t>
            </a:r>
          </a:p>
          <a:p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ñöôøng ñoâng xe coä ñi laïi . Em 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se</a:t>
            </a:r>
            <a:r>
              <a:rPr lang="en-US" sz="3200" b="1">
                <a:solidFill>
                  <a:srgbClr val="0000FF"/>
                </a:solidFill>
                <a:latin typeface="VNI-Avo" pitchFamily="2" charset="0"/>
              </a:rPr>
              <a:t>õ </a:t>
            </a: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laøm gì ?</a:t>
            </a:r>
          </a:p>
          <a:p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Laøm theá naøo ñeå qua ñöôøng cuøng vôùi caùc baïn ?</a:t>
            </a:r>
          </a:p>
        </p:txBody>
      </p:sp>
      <p:grpSp>
        <p:nvGrpSpPr>
          <p:cNvPr id="117780" name="Group 20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117781" name="Picture 21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7782" name="Picture 22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7783" name="Picture 23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7784" name="Picture 24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7785" name="Picture 25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117786" name="Picture 26" descr="CLRPENC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  <p:bldP spid="1177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5" name="Picture 3" descr="116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7010400" cy="3962400"/>
          </a:xfrm>
        </p:spPr>
        <p:txBody>
          <a:bodyPr/>
          <a:lstStyle/>
          <a:p>
            <a:pPr algn="l"/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    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3819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Bodon-Poster" pitchFamily="2" charset="0"/>
              </a:rPr>
              <a:t>KEÁT</a:t>
            </a:r>
            <a:r>
              <a:rPr lang="en-US">
                <a:solidFill>
                  <a:srgbClr val="FF0000"/>
                </a:solidFill>
                <a:latin typeface="VNI-Bodon-Poster" pitchFamily="2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VNI-Bodon-Poster" pitchFamily="2" charset="0"/>
              </a:rPr>
              <a:t>LUAÄN :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85800" y="1524000"/>
            <a:ext cx="7620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VNI-Times" pitchFamily="2" charset="0"/>
              </a:rPr>
              <a:t>Ñi boä hay qua ñöôøng,treû em naém tay ngöôøi lôùn vaø bieát tìm söï giuùp ñôõ cuûa ngöôøi lôùn khi caàn thieát , khoâng tham gia vaøo caùc troø chôi hoaëc ñaù boùng , ñaù caàu treân caùc væa heø , loøng ñöôøng vaø nhaéc nhôû baïn mình khoâng tham gia vaøo caùc hoaït ñoäng nguy hieåm ñoù .</a:t>
            </a:r>
          </a:p>
          <a:p>
            <a:r>
              <a:rPr lang="en-US" sz="3200" b="1">
                <a:latin typeface="VNI-Times" pitchFamily="2" charset="0"/>
              </a:rPr>
              <a:t>Ngoài treân xe ñaïp do baïn nhoû khaùc chôû laø </a:t>
            </a:r>
          </a:p>
          <a:p>
            <a:r>
              <a:rPr lang="en-US" sz="3200" b="1">
                <a:latin typeface="VNI-Times" pitchFamily="2" charset="0"/>
              </a:rPr>
              <a:t>nguy hieåm .</a:t>
            </a:r>
          </a:p>
        </p:txBody>
      </p: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ACORN_W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6435" name="WordArt 3"/>
          <p:cNvSpPr>
            <a:spLocks noChangeArrowheads="1" noChangeShapeType="1" noTextEdit="1"/>
          </p:cNvSpPr>
          <p:nvPr/>
        </p:nvSpPr>
        <p:spPr bwMode="auto">
          <a:xfrm>
            <a:off x="2209800" y="2209800"/>
            <a:ext cx="4572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ÑOÏC GHI NHÔÙ </a:t>
            </a:r>
          </a:p>
        </p:txBody>
      </p: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116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0" y="2573338"/>
            <a:ext cx="5059363" cy="1487487"/>
          </a:xfrm>
        </p:spPr>
        <p:txBody>
          <a:bodyPr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VNI-Times" pitchFamily="2" charset="0"/>
              </a:rPr>
              <a:t>Hoaït ñoäng 3: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An toaøn treân ñöôøng ñeán tröôøng .</a:t>
            </a:r>
          </a:p>
        </p:txBody>
      </p:sp>
    </p:spTree>
  </p:cSld>
  <p:clrMapOvr>
    <a:masterClrMapping/>
  </p:clrMapOvr>
  <p:transition spd="slow">
    <p:wedg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116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914400" y="609600"/>
            <a:ext cx="6705600" cy="1219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ñi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boä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ñeán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tröôøng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caùch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an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toaøn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?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990600" y="2057400"/>
            <a:ext cx="4267200" cy="8382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Bodon-Poster" pitchFamily="2" charset="0"/>
              </a:rPr>
              <a:t>Ñi boä treân væa heø .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990600" y="3276600"/>
            <a:ext cx="5486400" cy="8382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Bodon-Poster" pitchFamily="2" charset="0"/>
              </a:rPr>
              <a:t>Ñi boä döôùi loøng ñöôøng .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990600" y="4419600"/>
            <a:ext cx="6096000" cy="9144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Bodon-Poster" pitchFamily="2" charset="0"/>
              </a:rPr>
              <a:t>Ñi boä phaûi ñi saùt leà ñöôøng .</a:t>
            </a:r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>
            <a:off x="6477000" y="3048000"/>
            <a:ext cx="1447800" cy="1471613"/>
          </a:xfrm>
          <a:prstGeom prst="irregularSeal1">
            <a:avLst/>
          </a:prstGeom>
          <a:solidFill>
            <a:srgbClr val="FFCCFF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0000FF"/>
                </a:solidFill>
                <a:latin typeface="Arial" charset="0"/>
              </a:rPr>
              <a:t>Sai 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5334000" y="1981200"/>
            <a:ext cx="1447800" cy="990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66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Arial" charset="0"/>
              </a:rPr>
              <a:t>Đúng </a:t>
            </a:r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>
            <a:off x="7086600" y="4572000"/>
            <a:ext cx="1295400" cy="990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66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Arial" charset="0"/>
              </a:rPr>
              <a:t>Đúng 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1" grpId="0" animBg="1"/>
      <p:bldP spid="82953" grpId="2" animBg="1"/>
      <p:bldP spid="82953" grpId="3" animBg="1"/>
      <p:bldP spid="82956" grpId="0" animBg="1"/>
      <p:bldP spid="82957" grpId="0" animBg="1"/>
      <p:bldP spid="82957" grpId="1" animBg="1"/>
      <p:bldP spid="82958" grpId="0" animBg="1"/>
      <p:bldP spid="829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116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219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Em ñi qua ñöôøng nhö theá naøo ñeå ñöôïc </a:t>
            </a:r>
          </a:p>
          <a:p>
            <a:pPr marL="342900" indent="-342900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an toaøn ?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2057400"/>
            <a:ext cx="6553200" cy="838200"/>
          </a:xfrm>
          <a:prstGeom prst="rect">
            <a:avLst/>
          </a:prstGeom>
          <a:solidFill>
            <a:schemeClr val="tx2">
              <a:alpha val="67999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600" b="1">
                <a:solidFill>
                  <a:srgbClr val="FFFF00"/>
                </a:solidFill>
                <a:latin typeface="VNI-Times" pitchFamily="2" charset="0"/>
              </a:rPr>
              <a:t>Ñuøa nghòch treân ñöôøng ñi.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685800" y="3200400"/>
            <a:ext cx="6553200" cy="10668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Khi qua ñöôøng ñi treân vaïch daønh </a:t>
            </a:r>
          </a:p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cho ngöôøi ñi boä vaø coù ngöôøi lôùn daét .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609600" y="4648200"/>
            <a:ext cx="6553200" cy="1066800"/>
          </a:xfrm>
          <a:prstGeom prst="rect">
            <a:avLst/>
          </a:prstGeom>
          <a:solidFill>
            <a:srgbClr val="FFFF00">
              <a:alpha val="67999"/>
            </a:srgb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latin typeface="VNI-Times" pitchFamily="2" charset="0"/>
              </a:rPr>
              <a:t>Khi qua ñöôøng khoâng caàn ngöôøi lôùn </a:t>
            </a:r>
          </a:p>
          <a:p>
            <a:pPr marL="342900" indent="-342900"/>
            <a:r>
              <a:rPr lang="en-US" sz="3200" b="1">
                <a:latin typeface="VNI-Times" pitchFamily="2" charset="0"/>
              </a:rPr>
              <a:t>vaø khoâng chuù yù xe coä .</a:t>
            </a:r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7239000" y="1981200"/>
            <a:ext cx="1295400" cy="1143000"/>
          </a:xfrm>
          <a:prstGeom prst="irregularSeal1">
            <a:avLst/>
          </a:prstGeom>
          <a:solidFill>
            <a:srgbClr val="FFCCFF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0000FF"/>
                </a:solidFill>
                <a:latin typeface="Arial" charset="0"/>
              </a:rPr>
              <a:t>Sai </a:t>
            </a:r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7239000" y="3276600"/>
            <a:ext cx="1219200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66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Arial" charset="0"/>
              </a:rPr>
              <a:t>Đúng </a:t>
            </a: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7086600" y="4419600"/>
            <a:ext cx="1447800" cy="1471613"/>
          </a:xfrm>
          <a:prstGeom prst="irregularSeal1">
            <a:avLst/>
          </a:prstGeom>
          <a:solidFill>
            <a:srgbClr val="FFCCFF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0000FF"/>
                </a:solidFill>
                <a:latin typeface="Arial" charset="0"/>
              </a:rPr>
              <a:t>Sai 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nimBg="1"/>
      <p:bldP spid="84998" grpId="0" animBg="1"/>
      <p:bldP spid="84999" grpId="0" animBg="1"/>
      <p:bldP spid="85000" grpId="0" animBg="1"/>
      <p:bldP spid="85000" grpId="1" animBg="1"/>
      <p:bldP spid="85001" grpId="0" animBg="1"/>
      <p:bldP spid="85002" grpId="0" animBg="1"/>
      <p:bldP spid="8500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116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685800" y="533400"/>
            <a:ext cx="7924800" cy="1295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Em ñi hoïc ñöôïc ba(meï)chôû baèng xe maùy </a:t>
            </a:r>
          </a:p>
          <a:p>
            <a:pPr marL="342900" indent="-342900"/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ñeán tröôøng theo caùch naøo laø an toaøn ?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685800" y="2057400"/>
            <a:ext cx="6172200" cy="8382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800" b="1">
                <a:solidFill>
                  <a:srgbClr val="FFFF00"/>
                </a:solidFill>
                <a:latin typeface="VNI-Bodon-Poster" pitchFamily="2" charset="0"/>
              </a:rPr>
              <a:t>Ñi xe caàn ñoäi muõ baûo hieåm.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85800" y="3352800"/>
            <a:ext cx="6172200" cy="10668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800" b="1">
                <a:solidFill>
                  <a:srgbClr val="FFFF00"/>
                </a:solidFill>
                <a:latin typeface="VNI-Bodon-Poster" pitchFamily="2" charset="0"/>
              </a:rPr>
              <a:t>Ñi xe khoâng caàn ñoäi muõ vaø</a:t>
            </a:r>
          </a:p>
          <a:p>
            <a:pPr marL="342900" indent="-342900"/>
            <a:r>
              <a:rPr lang="en-US" sz="2800" b="1">
                <a:solidFill>
                  <a:srgbClr val="FFFF00"/>
                </a:solidFill>
                <a:latin typeface="VNI-Bodon-Poster" pitchFamily="2" charset="0"/>
              </a:rPr>
              <a:t>khoâng oâm ngöôøi lôùn .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685800" y="4800600"/>
            <a:ext cx="6096000" cy="11430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2800" b="1">
                <a:solidFill>
                  <a:srgbClr val="FFFF00"/>
                </a:solidFill>
                <a:latin typeface="VNI-Bodon-Poster" pitchFamily="2" charset="0"/>
              </a:rPr>
              <a:t>Ñi xe phaûi ngoài ngay ngaén</a:t>
            </a:r>
          </a:p>
          <a:p>
            <a:pPr marL="342900" indent="-342900"/>
            <a:r>
              <a:rPr lang="en-US" sz="2800" b="1">
                <a:solidFill>
                  <a:srgbClr val="FFFF00"/>
                </a:solidFill>
                <a:latin typeface="VNI-Bodon-Poster" pitchFamily="2" charset="0"/>
              </a:rPr>
              <a:t>vaø oâm ngöôøi lôùn  .</a:t>
            </a: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>
            <a:off x="7086600" y="3200400"/>
            <a:ext cx="1066800" cy="1166813"/>
          </a:xfrm>
          <a:prstGeom prst="irregularSeal1">
            <a:avLst/>
          </a:prstGeom>
          <a:solidFill>
            <a:srgbClr val="FFCCFF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0000FF"/>
                </a:solidFill>
                <a:latin typeface="Arial" charset="0"/>
              </a:rPr>
              <a:t>Sai </a:t>
            </a:r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auto">
          <a:xfrm>
            <a:off x="6934200" y="2057400"/>
            <a:ext cx="1447800" cy="990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66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Arial" charset="0"/>
              </a:rPr>
              <a:t>Đúng </a:t>
            </a:r>
          </a:p>
        </p:txBody>
      </p:sp>
      <p:sp>
        <p:nvSpPr>
          <p:cNvPr id="135177" name="AutoShape 9"/>
          <p:cNvSpPr>
            <a:spLocks noChangeArrowheads="1"/>
          </p:cNvSpPr>
          <p:nvPr/>
        </p:nvSpPr>
        <p:spPr bwMode="auto">
          <a:xfrm>
            <a:off x="6934200" y="5029200"/>
            <a:ext cx="1295400" cy="990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66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Arial" charset="0"/>
              </a:rPr>
              <a:t>Đúng 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  <p:bldP spid="135172" grpId="0" animBg="1"/>
      <p:bldP spid="135173" grpId="0" animBg="1"/>
      <p:bldP spid="135173" grpId="1" animBg="1"/>
      <p:bldP spid="135174" grpId="0" animBg="1"/>
      <p:bldP spid="135175" grpId="0" animBg="1"/>
      <p:bldP spid="135175" grpId="1" animBg="1"/>
      <p:bldP spid="135176" grpId="0" animBg="1"/>
      <p:bldP spid="135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981200"/>
          </a:xfrm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  <a:latin typeface="VNI-Times" pitchFamily="2" charset="0"/>
              </a:rPr>
              <a:t/>
            </a:r>
            <a:br>
              <a:rPr lang="en-US" sz="4000" dirty="0">
                <a:solidFill>
                  <a:srgbClr val="0000FF"/>
                </a:solidFill>
                <a:latin typeface="VNI-Times" pitchFamily="2" charset="0"/>
              </a:rPr>
            </a:br>
            <a:r>
              <a:rPr lang="en-US" sz="4000" dirty="0">
                <a:solidFill>
                  <a:srgbClr val="0000FF"/>
                </a:solidFill>
                <a:latin typeface="VNI-Times" pitchFamily="2" charset="0"/>
              </a:rPr>
              <a:t/>
            </a:r>
            <a:br>
              <a:rPr lang="en-US" sz="4000" dirty="0">
                <a:solidFill>
                  <a:srgbClr val="0000FF"/>
                </a:solidFill>
                <a:latin typeface="VNI-Times" pitchFamily="2" charset="0"/>
              </a:rPr>
            </a:br>
            <a:r>
              <a:rPr lang="en-US" sz="4000" u="sng" dirty="0">
                <a:solidFill>
                  <a:srgbClr val="0000FF"/>
                </a:solidFill>
                <a:latin typeface="VNI-Cooper" pitchFamily="2" charset="0"/>
              </a:rPr>
              <a:t>AN TOAØN GIAO THOÂNG</a:t>
            </a:r>
            <a:endParaRPr lang="en-US" sz="3700" u="sng" dirty="0">
              <a:solidFill>
                <a:srgbClr val="0000FF"/>
              </a:solidFill>
              <a:latin typeface="VNI-Cooper" pitchFamily="2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2057400"/>
            <a:ext cx="8915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VNI-Times" pitchFamily="2" charset="0"/>
              </a:rPr>
              <a:t>BAØI 1 :</a:t>
            </a:r>
            <a:r>
              <a:rPr lang="en-US" sz="3600">
                <a:solidFill>
                  <a:schemeClr val="tx2"/>
                </a:solidFill>
                <a:latin typeface="VNI-Bodon-Poster" pitchFamily="2" charset="0"/>
              </a:rPr>
              <a:t>AN TOAØN VAØ NGUY HIEÅM KHI ÑI TREÂN ÑÖÔØNG PHOÁ</a:t>
            </a:r>
          </a:p>
        </p:txBody>
      </p:sp>
      <p:pic>
        <p:nvPicPr>
          <p:cNvPr id="86035" name="Picture 19" descr="an toan giao th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43350"/>
            <a:ext cx="3276600" cy="2457450"/>
          </a:xfrm>
          <a:prstGeom prst="rect">
            <a:avLst/>
          </a:prstGeom>
          <a:noFill/>
        </p:spPr>
      </p:pic>
      <p:pic>
        <p:nvPicPr>
          <p:cNvPr id="86036" name="Picture 20" descr="an toan giao thong my thu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962400"/>
            <a:ext cx="3581400" cy="2400300"/>
          </a:xfrm>
          <a:prstGeom prst="rect">
            <a:avLst/>
          </a:prstGeom>
          <a:noFill/>
        </p:spPr>
      </p:pic>
      <p:grpSp>
        <p:nvGrpSpPr>
          <p:cNvPr id="86037" name="Group 21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86038" name="Picture 22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6039" name="Picture 23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6040" name="Picture 24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6041" name="Picture 25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6042" name="Picture 26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86043" name="Picture 27" descr="CLRPENC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099" name="Picture 3" descr="116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7010400" cy="3962400"/>
          </a:xfrm>
        </p:spPr>
        <p:txBody>
          <a:bodyPr/>
          <a:lstStyle/>
          <a:p>
            <a:pPr algn="l"/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    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3819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VNI-Bodon-Poster" pitchFamily="2" charset="0"/>
              </a:rPr>
              <a:t>KEÁT</a:t>
            </a:r>
            <a:r>
              <a:rPr lang="en-US">
                <a:solidFill>
                  <a:srgbClr val="FF0000"/>
                </a:solidFill>
                <a:latin typeface="VNI-Bodon-Poster" pitchFamily="2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VNI-Bodon-Poster" pitchFamily="2" charset="0"/>
              </a:rPr>
              <a:t>LUAÄN :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001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VNI-Times" pitchFamily="2" charset="0"/>
              </a:rPr>
              <a:t>Treân ñöôøng ñi coù raát nhieàu loaïi xe qua laïi , ta phaûi chuù yù khi ñi ñöôøng :</a:t>
            </a:r>
          </a:p>
          <a:p>
            <a:r>
              <a:rPr lang="en-US" sz="3200" b="1">
                <a:latin typeface="VNI-Times" pitchFamily="2" charset="0"/>
              </a:rPr>
              <a:t>- Ñi treân væa heø hoaëc ñi saùt leà ñöôøng beân phaûi.</a:t>
            </a:r>
          </a:p>
          <a:p>
            <a:r>
              <a:rPr lang="en-US" sz="3200" b="1">
                <a:latin typeface="VNI-Times" pitchFamily="2" charset="0"/>
              </a:rPr>
              <a:t>- Quan saùt kó tröôùc khi qua ñöôøng vaø caàn </a:t>
            </a:r>
          </a:p>
          <a:p>
            <a:r>
              <a:rPr lang="en-US" sz="3200" b="1">
                <a:latin typeface="VNI-Times" pitchFamily="2" charset="0"/>
              </a:rPr>
              <a:t>coù ngöôøi lôùn daét qua ñöôøng ñeå ñaûm baûo an toaøn. </a:t>
            </a:r>
          </a:p>
          <a:p>
            <a:r>
              <a:rPr lang="en-US" sz="3200" b="1">
                <a:latin typeface="VNI-Times" pitchFamily="2" charset="0"/>
              </a:rPr>
              <a:t>- Ñoäi muõ baûøo hieåm , ngoài ngay ngaén oâm ngöôøi lôùn khi ngoài xe maùy laø an toaøn .</a:t>
            </a:r>
          </a:p>
        </p:txBody>
      </p: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4" name="Picture 4" descr="ACORN_W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38400"/>
            <a:ext cx="8229600" cy="1143000"/>
          </a:xfrm>
        </p:spPr>
        <p:txBody>
          <a:bodyPr/>
          <a:lstStyle/>
          <a:p>
            <a:r>
              <a:rPr lang="en-US" sz="8800">
                <a:solidFill>
                  <a:srgbClr val="0000FF"/>
                </a:solidFill>
                <a:latin typeface="VNI-Times" pitchFamily="2" charset="0"/>
              </a:rPr>
              <a:t>Cuûng coá</a:t>
            </a:r>
          </a:p>
        </p:txBody>
      </p: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838200" y="3962400"/>
            <a:ext cx="7467600" cy="1219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Haõy keå veà 1 tình huoáng nguy </a:t>
            </a:r>
          </a:p>
          <a:p>
            <a:pPr marL="342900" indent="-342900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hieåm em nhìn thaáy hay ñaõ gaëp .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838200" y="685800"/>
            <a:ext cx="7107238" cy="2781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VNI-Times" pitchFamily="2" charset="0"/>
              </a:rPr>
              <a:t>-Theá naøo laø an toaøn khi ñi </a:t>
            </a:r>
          </a:p>
          <a:p>
            <a:r>
              <a:rPr lang="en-US" sz="4400">
                <a:latin typeface="VNI-Times" pitchFamily="2" charset="0"/>
              </a:rPr>
              <a:t>treân ñöôøng phoá ?</a:t>
            </a:r>
          </a:p>
          <a:p>
            <a:r>
              <a:rPr lang="en-US" sz="4400">
                <a:latin typeface="VNI-Times" pitchFamily="2" charset="0"/>
              </a:rPr>
              <a:t>-Theá naøo laø nguy hieåm</a:t>
            </a:r>
            <a:r>
              <a:rPr lang="en-US" sz="3600">
                <a:latin typeface="VNI-Times" pitchFamily="2" charset="0"/>
              </a:rPr>
              <a:t> </a:t>
            </a:r>
            <a:r>
              <a:rPr lang="en-US" sz="4400">
                <a:latin typeface="VNI-Times" pitchFamily="2" charset="0"/>
              </a:rPr>
              <a:t>khi ñi </a:t>
            </a:r>
          </a:p>
          <a:p>
            <a:r>
              <a:rPr lang="en-US" sz="4400">
                <a:latin typeface="VNI-Times" pitchFamily="2" charset="0"/>
              </a:rPr>
              <a:t>treân ñöôøng phoá ?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  <p:bldP spid="1372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ACORN_W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2209800" y="2209800"/>
            <a:ext cx="4572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NHAÄN XEÙT</a:t>
            </a:r>
          </a:p>
        </p:txBody>
      </p:sp>
    </p:spTree>
  </p:cSld>
  <p:clrMapOvr>
    <a:masterClrMapping/>
  </p:clrMapOvr>
  <p:transition spd="slow">
    <p:random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hild%20with%20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762000"/>
            <a:ext cx="9144000" cy="5486400"/>
          </a:xfrm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 rot="768882">
            <a:off x="3810000" y="2438400"/>
            <a:ext cx="39719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3B04A8"/>
                </a:solidFill>
                <a:latin typeface="VNI-Times" pitchFamily="2" charset="0"/>
              </a:rPr>
              <a:t>Thöïc haønh baøi hoïc.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3B04A8"/>
                </a:solidFill>
                <a:latin typeface="VNI-Times" pitchFamily="2" charset="0"/>
              </a:rPr>
              <a:t>Xem tröôùc baøi:Tìm hieåu ñöôøng phoá .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114800" y="685800"/>
            <a:ext cx="3657600" cy="1193800"/>
          </a:xfrm>
        </p:spPr>
        <p:txBody>
          <a:bodyPr/>
          <a:lstStyle/>
          <a:p>
            <a:r>
              <a:rPr lang="en-US" sz="6600" u="sng">
                <a:solidFill>
                  <a:srgbClr val="FF0000"/>
                </a:solidFill>
                <a:latin typeface="VNI-Times" pitchFamily="2" charset="0"/>
              </a:rPr>
              <a:t>Daën doø</a:t>
            </a:r>
            <a:r>
              <a:rPr lang="en-US" sz="6600">
                <a:solidFill>
                  <a:srgbClr val="FF0000"/>
                </a:solidFill>
                <a:latin typeface="VNI-Times" pitchFamily="2" charset="0"/>
              </a:rPr>
              <a:t>: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0" y="0"/>
            <a:chExt cx="5760" cy="322"/>
          </a:xfrm>
        </p:grpSpPr>
        <p:grpSp>
          <p:nvGrpSpPr>
            <p:cNvPr id="68614" name="Group 6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68615" name="Picture 7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16" name="Picture 8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17" name="Picture 9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18" name="Picture 10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</p:spPr>
          </p:pic>
        </p:grpSp>
        <p:grpSp>
          <p:nvGrpSpPr>
            <p:cNvPr id="68619" name="Group 11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68620" name="Picture 12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21" name="Picture 13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22" name="Picture 14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23" name="Picture 15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</p:spPr>
          </p:pic>
        </p:grpSp>
        <p:grpSp>
          <p:nvGrpSpPr>
            <p:cNvPr id="68624" name="Group 16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68625" name="Picture 17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26" name="Picture 18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27" name="Picture 19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28" name="Picture 20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0"/>
            <a:chExt cx="5760" cy="322"/>
          </a:xfrm>
        </p:grpSpPr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68631" name="Picture 23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32" name="Picture 24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33" name="Picture 25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34" name="Picture 26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</p:spPr>
          </p:pic>
        </p:grpSp>
        <p:grpSp>
          <p:nvGrpSpPr>
            <p:cNvPr id="68635" name="Group 27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68636" name="Picture 28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37" name="Picture 29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38" name="Picture 30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39" name="Picture 31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</p:spPr>
          </p:pic>
        </p:grpSp>
        <p:grpSp>
          <p:nvGrpSpPr>
            <p:cNvPr id="68640" name="Group 32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68641" name="Picture 33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42" name="Picture 34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43" name="Picture 35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</p:spPr>
          </p:pic>
          <p:pic>
            <p:nvPicPr>
              <p:cNvPr id="68644" name="Picture 36" descr="BSHAP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slow">
    <p:split orient="vert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1160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1066800"/>
            <a:ext cx="4191000" cy="4648200"/>
          </a:xfrm>
        </p:spPr>
        <p:txBody>
          <a:bodyPr/>
          <a:lstStyle/>
          <a:p>
            <a:r>
              <a:rPr lang="en-US" sz="5400" u="sng">
                <a:solidFill>
                  <a:srgbClr val="0000FF"/>
                </a:solidFill>
                <a:latin typeface="VNI-Times" pitchFamily="2" charset="0"/>
              </a:rPr>
              <a:t>Hoaït ñoäng 1:</a:t>
            </a:r>
            <a:br>
              <a:rPr lang="en-US" sz="5400" u="sng">
                <a:solidFill>
                  <a:srgbClr val="0000FF"/>
                </a:solidFill>
                <a:latin typeface="VNI-Times" pitchFamily="2" charset="0"/>
              </a:rPr>
            </a:br>
            <a:r>
              <a:rPr lang="en-US" sz="5400" u="sng">
                <a:solidFill>
                  <a:srgbClr val="0000FF"/>
                </a:solidFill>
                <a:latin typeface="VNI-Times" pitchFamily="2" charset="0"/>
              </a:rPr>
              <a:t/>
            </a:r>
            <a:br>
              <a:rPr lang="en-US" sz="5400" u="sng">
                <a:solidFill>
                  <a:srgbClr val="0000FF"/>
                </a:solidFill>
                <a:latin typeface="VNI-Times" pitchFamily="2" charset="0"/>
              </a:rPr>
            </a:br>
            <a:r>
              <a:rPr lang="en-US" sz="4000">
                <a:solidFill>
                  <a:srgbClr val="FF0000"/>
                </a:solidFill>
                <a:latin typeface="VNI-Bodon-Poster" pitchFamily="2" charset="0"/>
              </a:rPr>
              <a:t>GIÔÙI THIEÄU</a:t>
            </a:r>
            <a:br>
              <a:rPr lang="en-US" sz="4000">
                <a:solidFill>
                  <a:srgbClr val="FF0000"/>
                </a:solidFill>
                <a:latin typeface="VNI-Bodon-Poster" pitchFamily="2" charset="0"/>
              </a:rPr>
            </a:br>
            <a:r>
              <a:rPr lang="en-US" sz="4000">
                <a:solidFill>
                  <a:srgbClr val="FF0000"/>
                </a:solidFill>
                <a:latin typeface="VNI-Bodon-Poster" pitchFamily="2" charset="0"/>
              </a:rPr>
              <a:t>AN TOAØN VAØ NGUY HIEÅM </a:t>
            </a:r>
            <a:r>
              <a:rPr lang="en-US" sz="4000">
                <a:solidFill>
                  <a:schemeClr val="tx2"/>
                </a:solidFill>
                <a:latin typeface="VNI-Bodon-Poster" pitchFamily="2" charset="0"/>
              </a:rPr>
              <a:t>KHI ÑI TREÂN ÑÖÔØNG PHOÁ</a:t>
            </a:r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93189" name="Picture 5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93190" name="Picture 6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93191" name="Picture 7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93192" name="Picture 8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93193" name="Picture 9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93194" name="Picture 10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ATGT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3810000" cy="315436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971800" y="304800"/>
            <a:ext cx="762000" cy="758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3333CC"/>
                </a:solidFill>
                <a:latin typeface="VNI-Bodon-Poster" pitchFamily="2" charset="0"/>
              </a:rPr>
              <a:t>1</a:t>
            </a:r>
          </a:p>
        </p:txBody>
      </p:sp>
      <p:pic>
        <p:nvPicPr>
          <p:cNvPr id="142340" name="Picture 4" descr="ATGT2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04800"/>
            <a:ext cx="3886200" cy="32067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2341" name="Picture 5" descr="ATGT3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59200"/>
            <a:ext cx="3886200" cy="3098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2343" name="Picture 7" descr="ATGT4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748088"/>
            <a:ext cx="3810000" cy="310991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086600" y="2743200"/>
            <a:ext cx="762000" cy="758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3333CC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0" y="3733800"/>
            <a:ext cx="762000" cy="758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3333CC"/>
                </a:solidFill>
                <a:latin typeface="VNI-Bodon-Poster" pitchFamily="2" charset="0"/>
              </a:rPr>
              <a:t>3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962400" y="3810000"/>
            <a:ext cx="762000" cy="758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3333CC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2362200" y="3733800"/>
            <a:ext cx="1600200" cy="5222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An toaøn 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0" y="2971800"/>
            <a:ext cx="1600200" cy="5222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An toaøn 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5562600" y="6172200"/>
            <a:ext cx="2209800" cy="685800"/>
          </a:xfrm>
          <a:prstGeom prst="rect">
            <a:avLst/>
          </a:prstGeom>
          <a:solidFill>
            <a:srgbClr val="FFFF00">
              <a:alpha val="67999"/>
            </a:srgb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Nguy hieåm</a:t>
            </a:r>
            <a:r>
              <a:rPr lang="en-US" sz="3600" b="1">
                <a:solidFill>
                  <a:srgbClr val="FFFF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4648200" y="2819400"/>
            <a:ext cx="2286000" cy="609600"/>
          </a:xfrm>
          <a:prstGeom prst="rect">
            <a:avLst/>
          </a:prstGeom>
          <a:solidFill>
            <a:srgbClr val="FFFF00">
              <a:alpha val="67999"/>
            </a:srgb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Nguy hieåm</a:t>
            </a: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8" grpId="0" animBg="1"/>
      <p:bldP spid="142349" grpId="0" animBg="1"/>
      <p:bldP spid="142351" grpId="0" animBg="1"/>
      <p:bldP spid="1423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116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  <p:pic>
        <p:nvPicPr>
          <p:cNvPr id="89114" name="Picture 26" descr="img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276600"/>
            <a:ext cx="4267200" cy="3151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9115" name="Picture 27" descr="img0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352800"/>
            <a:ext cx="3657600" cy="3124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9116" name="Picture 28" descr="img0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04800"/>
            <a:ext cx="3657600" cy="2947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9122" name="Picture 34" descr="ATGT7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81000"/>
            <a:ext cx="4267200" cy="2895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3505200" y="2895600"/>
            <a:ext cx="2133600" cy="8270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00FF">
                  <a:alpha val="67999"/>
                </a:srgbClr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4800" b="1">
                <a:solidFill>
                  <a:srgbClr val="FFFF00"/>
                </a:solidFill>
                <a:latin typeface="VNI-Times" pitchFamily="2" charset="0"/>
              </a:rPr>
              <a:t>An toaøn </a:t>
            </a:r>
          </a:p>
        </p:txBody>
      </p: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7" name="Picture 17" descr="img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429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58" name="Picture 18" descr="img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343400" cy="3505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7060" name="Picture 20" descr="ATGT8S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549650"/>
            <a:ext cx="4724400" cy="33083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7065" name="Picture 25" descr="ATGT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267200" cy="3352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2819400" y="3124200"/>
            <a:ext cx="2971800" cy="685800"/>
          </a:xfrm>
          <a:prstGeom prst="rect">
            <a:avLst/>
          </a:prstGeom>
          <a:solidFill>
            <a:srgbClr val="FFFF00">
              <a:alpha val="67999"/>
            </a:srgb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4800" b="1">
                <a:solidFill>
                  <a:srgbClr val="FF0000"/>
                </a:solidFill>
                <a:latin typeface="VNI-Times" pitchFamily="2" charset="0"/>
              </a:rPr>
              <a:t>Nguy hieåm</a:t>
            </a: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ransition spd="slow">
    <p:strips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/>
          <p:cNvSpPr>
            <a:spLocks noChangeArrowheads="1"/>
          </p:cNvSpPr>
          <p:nvPr/>
        </p:nvSpPr>
        <p:spPr bwMode="auto">
          <a:xfrm>
            <a:off x="457200" y="1981200"/>
            <a:ext cx="69342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Bodon-Poster" pitchFamily="2" charset="0"/>
              </a:rPr>
              <a:t>Ñaù boùng döôùi loøng ñöôøng laø :</a:t>
            </a:r>
          </a:p>
        </p:txBody>
      </p:sp>
      <p:sp>
        <p:nvSpPr>
          <p:cNvPr id="79909" name="Rectangle 37"/>
          <p:cNvSpPr>
            <a:spLocks noChangeArrowheads="1"/>
          </p:cNvSpPr>
          <p:nvPr/>
        </p:nvSpPr>
        <p:spPr bwMode="auto">
          <a:xfrm>
            <a:off x="457200" y="2819400"/>
            <a:ext cx="2209800" cy="457200"/>
          </a:xfrm>
          <a:prstGeom prst="rect">
            <a:avLst/>
          </a:prstGeom>
          <a:solidFill>
            <a:schemeClr val="tx2">
              <a:alpha val="67999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LcParenR"/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An toaøn </a:t>
            </a:r>
          </a:p>
        </p:txBody>
      </p:sp>
      <p:sp>
        <p:nvSpPr>
          <p:cNvPr id="79910" name="Rectangle 38"/>
          <p:cNvSpPr>
            <a:spLocks noChangeArrowheads="1"/>
          </p:cNvSpPr>
          <p:nvPr/>
        </p:nvSpPr>
        <p:spPr bwMode="auto">
          <a:xfrm>
            <a:off x="4724400" y="2819400"/>
            <a:ext cx="2590800" cy="457200"/>
          </a:xfrm>
          <a:prstGeom prst="rect">
            <a:avLst/>
          </a:prstGeom>
          <a:solidFill>
            <a:srgbClr val="0000FF">
              <a:alpha val="67999"/>
            </a:srgb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b)Nguy hieåm </a:t>
            </a:r>
          </a:p>
        </p:txBody>
      </p:sp>
      <p:sp>
        <p:nvSpPr>
          <p:cNvPr id="79911" name="Rectangle 39"/>
          <p:cNvSpPr>
            <a:spLocks noChangeArrowheads="1"/>
          </p:cNvSpPr>
          <p:nvPr/>
        </p:nvSpPr>
        <p:spPr bwMode="auto">
          <a:xfrm>
            <a:off x="533400" y="381000"/>
            <a:ext cx="50292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0000"/>
                </a:solidFill>
                <a:latin typeface="VNI-Bodon-Poster" pitchFamily="2" charset="0"/>
              </a:rPr>
              <a:t>Ñi boä treân væa heø laø :</a:t>
            </a:r>
          </a:p>
        </p:txBody>
      </p:sp>
      <p:sp>
        <p:nvSpPr>
          <p:cNvPr id="79912" name="Rectangle 40"/>
          <p:cNvSpPr>
            <a:spLocks noChangeArrowheads="1"/>
          </p:cNvSpPr>
          <p:nvPr/>
        </p:nvSpPr>
        <p:spPr bwMode="auto">
          <a:xfrm>
            <a:off x="457200" y="1295400"/>
            <a:ext cx="2133600" cy="522288"/>
          </a:xfrm>
          <a:prstGeom prst="rect">
            <a:avLst/>
          </a:prstGeom>
          <a:solidFill>
            <a:schemeClr val="tx2">
              <a:alpha val="67999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LcParenR"/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An toaøn </a:t>
            </a:r>
          </a:p>
        </p:txBody>
      </p:sp>
      <p:sp>
        <p:nvSpPr>
          <p:cNvPr id="79913" name="Rectangle 41"/>
          <p:cNvSpPr>
            <a:spLocks noChangeArrowheads="1"/>
          </p:cNvSpPr>
          <p:nvPr/>
        </p:nvSpPr>
        <p:spPr bwMode="auto">
          <a:xfrm>
            <a:off x="4648200" y="1371600"/>
            <a:ext cx="2590800" cy="457200"/>
          </a:xfrm>
          <a:prstGeom prst="rect">
            <a:avLst/>
          </a:prstGeom>
          <a:solidFill>
            <a:srgbClr val="0000FF">
              <a:alpha val="67999"/>
            </a:srgb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b)Nguy hieåm </a:t>
            </a:r>
          </a:p>
        </p:txBody>
      </p:sp>
      <p:grpSp>
        <p:nvGrpSpPr>
          <p:cNvPr id="79914" name="Group 42"/>
          <p:cNvGrpSpPr>
            <a:grpSpLocks/>
          </p:cNvGrpSpPr>
          <p:nvPr/>
        </p:nvGrpSpPr>
        <p:grpSpPr bwMode="auto">
          <a:xfrm rot="10800000">
            <a:off x="0" y="6477000"/>
            <a:ext cx="9144000" cy="381000"/>
            <a:chOff x="0" y="0"/>
            <a:chExt cx="5952" cy="387"/>
          </a:xfrm>
        </p:grpSpPr>
        <p:pic>
          <p:nvPicPr>
            <p:cNvPr id="79915" name="Picture 43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0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79916" name="Picture 44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1008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79917" name="Picture 45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016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79918" name="Picture 46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024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79919" name="Picture 47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032" y="0"/>
              <a:ext cx="912" cy="387"/>
            </a:xfrm>
            <a:prstGeom prst="rect">
              <a:avLst/>
            </a:prstGeom>
            <a:noFill/>
          </p:spPr>
        </p:pic>
        <p:pic>
          <p:nvPicPr>
            <p:cNvPr id="79920" name="Picture 48" descr="CLRPENC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040" y="0"/>
              <a:ext cx="912" cy="387"/>
            </a:xfrm>
            <a:prstGeom prst="rect">
              <a:avLst/>
            </a:prstGeom>
            <a:noFill/>
          </p:spPr>
        </p:pic>
      </p:grpSp>
      <p:sp>
        <p:nvSpPr>
          <p:cNvPr id="79921" name="Text Box 49"/>
          <p:cNvSpPr txBox="1">
            <a:spLocks noChangeArrowheads="1"/>
          </p:cNvSpPr>
          <p:nvPr/>
        </p:nvSpPr>
        <p:spPr bwMode="auto">
          <a:xfrm>
            <a:off x="457200" y="3505200"/>
            <a:ext cx="8686800" cy="2781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VNI-Times" pitchFamily="2" charset="0"/>
              </a:rPr>
              <a:t>-Theá naøo laø an toaøn khi ñi treân ñöôøng phoá ?</a:t>
            </a:r>
          </a:p>
          <a:p>
            <a:r>
              <a:rPr lang="en-US" sz="4400">
                <a:latin typeface="VNI-Times" pitchFamily="2" charset="0"/>
              </a:rPr>
              <a:t>-Theá naøo laø nguy hieåm</a:t>
            </a:r>
            <a:r>
              <a:rPr lang="en-US" sz="3600">
                <a:latin typeface="VNI-Times" pitchFamily="2" charset="0"/>
              </a:rPr>
              <a:t> </a:t>
            </a:r>
            <a:r>
              <a:rPr lang="en-US" sz="4400">
                <a:latin typeface="VNI-Times" pitchFamily="2" charset="0"/>
              </a:rPr>
              <a:t>khi ñi treân ñöôøng phoá ?</a:t>
            </a:r>
          </a:p>
        </p:txBody>
      </p:sp>
    </p:spTree>
  </p:cSld>
  <p:clrMapOvr>
    <a:masterClrMapping/>
  </p:clrMapOvr>
  <p:transition spd="slow">
    <p:cover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9" grpId="0" animBg="1"/>
      <p:bldP spid="79909" grpId="2" animBg="1"/>
      <p:bldP spid="79910" grpId="0" animBg="1"/>
      <p:bldP spid="79911" grpId="0" animBg="1"/>
      <p:bldP spid="79912" grpId="0" animBg="1"/>
      <p:bldP spid="79913" grpId="0" animBg="1"/>
      <p:bldP spid="79913" grpId="1" animBg="1"/>
      <p:bldP spid="799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116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838200" y="1676400"/>
            <a:ext cx="7467600" cy="1219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>
                  <a:alpha val="62000"/>
                </a:srgb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Haõy keå veà 1 tình huoáng nguy </a:t>
            </a:r>
          </a:p>
          <a:p>
            <a:pPr marL="342900" indent="-342900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hieåm em nhìn thaáy hay ñaõ gaëp .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762000" y="685800"/>
            <a:ext cx="7772400" cy="1676400"/>
          </a:xfrm>
          <a:prstGeom prst="rect">
            <a:avLst/>
          </a:prstGeom>
          <a:solidFill>
            <a:srgbClr val="66FFFF">
              <a:alpha val="67999"/>
            </a:srgb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LcParenR"/>
            </a:pPr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An toaøn</a:t>
            </a:r>
            <a:r>
              <a:rPr lang="en-US" sz="3600" b="1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600" b="1">
                <a:latin typeface="VNI-Times" pitchFamily="2" charset="0"/>
              </a:rPr>
              <a:t>laø khi ñi treân ñöôøng khoâng</a:t>
            </a:r>
          </a:p>
          <a:p>
            <a:pPr marL="342900" indent="-342900"/>
            <a:r>
              <a:rPr lang="en-US" sz="3600" b="1">
                <a:latin typeface="VNI-Times" pitchFamily="2" charset="0"/>
              </a:rPr>
              <a:t> xaûy ra va chaïm,khoâng bò ngaõ,bò ñau …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685800" y="2514600"/>
            <a:ext cx="7696200" cy="1219200"/>
          </a:xfrm>
          <a:prstGeom prst="rect">
            <a:avLst/>
          </a:prstGeom>
          <a:solidFill>
            <a:srgbClr val="FFCCFF">
              <a:alpha val="67999"/>
            </a:srgb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600" b="1">
                <a:solidFill>
                  <a:schemeClr val="hlink"/>
                </a:solidFill>
                <a:latin typeface="VNI-Times" pitchFamily="2" charset="0"/>
              </a:rPr>
              <a:t>b)Nguy hieåm</a:t>
            </a:r>
            <a:r>
              <a:rPr lang="en-US" sz="3600" b="1">
                <a:solidFill>
                  <a:schemeClr val="bg2"/>
                </a:solidFill>
                <a:latin typeface="VNI-Times" pitchFamily="2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laø caùc haønh vi deã gaây ra</a:t>
            </a:r>
          </a:p>
          <a:p>
            <a:pPr marL="342900" indent="-342900"/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 tai naïn khi ñi treân ñöôøng phoá.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 animBg="1"/>
      <p:bldP spid="99332" grpId="1" animBg="1"/>
      <p:bldP spid="99333" grpId="0" animBg="1"/>
      <p:bldP spid="993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50881"/>
  <p:tag name="VIOLETTITLE" val="AN TOAN GIAO THONG BAI 1"/>
  <p:tag name="VIOLETLESSON" val="1"/>
  <p:tag name="VIOLETCATID" val="8048896"/>
  <p:tag name="VIOLETSUBJECT" val="An toàn giao thông 2"/>
  <p:tag name="VIOLETAUTHORID" val="3535854"/>
  <p:tag name="VIOLETAUTHORNAME" val="Lai Thi Sen"/>
  <p:tag name="VIOLETAUTHORAVATAR" val="no_avatarf.jpg"/>
  <p:tag name="VIOLETAUTHORADDRESS" val="truong tieu hoc TranVanOn - TpHCM"/>
  <p:tag name="VIOLETDATE" val="2011-06-30 20:00:24"/>
  <p:tag name="VIOLETHIT" val="446"/>
  <p:tag name="VIOLETLIKE" val="0"/>
  <p:tag name="MMPROD_NEXTUNIQUEID" val="10010"/>
  <p:tag name="MMPROD_UIDATA" val="&lt;database version=&quot;7.0&quot;&gt;&lt;object type=&quot;1&quot; unique_id=&quot;10001&quot;&gt;&lt;object type=&quot;2&quot; unique_id=&quot;10011&quot;&gt;&lt;object type=&quot;3&quot; unique_id=&quot;10012&quot;&gt;&lt;property id=&quot;20148&quot; value=&quot;5&quot;/&gt;&lt;property id=&quot;20300&quot; value=&quot;Slide 1&quot;/&gt;&lt;property id=&quot;20307&quot; value=&quot;298&quot;/&gt;&lt;/object&gt;&lt;object type=&quot;3&quot; unique_id=&quot;10013&quot;&gt;&lt;property id=&quot;20148&quot; value=&quot;5&quot;/&gt;&lt;property id=&quot;20300&quot; value=&quot;Slide 2&quot;/&gt;&lt;property id=&quot;20307&quot; value=&quot;299&quot;/&gt;&lt;/object&gt;&lt;object type=&quot;3&quot; unique_id=&quot;10014&quot;&gt;&lt;property id=&quot;20148&quot; value=&quot;5&quot;/&gt;&lt;property id=&quot;20300&quot; value=&quot;Slide 3 - &amp;quot;&amp;#x0D;&amp;#x0A;&amp;#x0D;&amp;#x0A;AN TOAØN GIAO THOÂNG&amp;quot;&quot;/&gt;&lt;property id=&quot;20307&quot; value=&quot;326&quot;/&gt;&lt;/object&gt;&lt;object type=&quot;3&quot; unique_id=&quot;10015&quot;&gt;&lt;property id=&quot;20148&quot; value=&quot;5&quot;/&gt;&lt;property id=&quot;20300&quot; value=&quot;Slide 4 - &amp;quot;Hoaït ñoäng 1:&amp;#x0D;&amp;#x0A;&amp;#x0D;&amp;#x0A;GIÔÙI THIEÄU&amp;#x0D;&amp;#x0A;AN TOAØN VAØ NGUY HIEÅM KHI ÑI TREÂN ÑÖÔØNG PHOÁ&amp;quot;&quot;/&gt;&lt;property id=&quot;20307&quot; value=&quot;333&quot;/&gt;&lt;/object&gt;&lt;object type=&quot;3&quot; unique_id=&quot;10016&quot;&gt;&lt;property id=&quot;20148&quot; value=&quot;5&quot;/&gt;&lt;property id=&quot;20300&quot; value=&quot;Slide 5&quot;/&gt;&lt;property id=&quot;20307&quot; value=&quot;357&quot;/&gt;&lt;/object&gt;&lt;object type=&quot;3&quot; unique_id=&quot;10017&quot;&gt;&lt;property id=&quot;20148&quot; value=&quot;5&quot;/&gt;&lt;property id=&quot;20300&quot; value=&quot;Slide 6&quot;/&gt;&lt;property id=&quot;20307&quot; value=&quot;329&quot;/&gt;&lt;/object&gt;&lt;object type=&quot;3&quot; unique_id=&quot;10018&quot;&gt;&lt;property id=&quot;20148&quot; value=&quot;5&quot;/&gt;&lt;property id=&quot;20300&quot; value=&quot;Slide 7&quot;/&gt;&lt;property id=&quot;20307&quot; value=&quot;327&quot;/&gt;&lt;/object&gt;&lt;object type=&quot;3&quot; unique_id=&quot;10019&quot;&gt;&lt;property id=&quot;20148&quot; value=&quot;5&quot;/&gt;&lt;property id=&quot;20300&quot; value=&quot;Slide 8&quot;/&gt;&lt;property id=&quot;20307&quot; value=&quot;320&quot;/&gt;&lt;/object&gt;&lt;object type=&quot;3&quot; unique_id=&quot;10020&quot;&gt;&lt;property id=&quot;20148&quot; value=&quot;5&quot;/&gt;&lt;property id=&quot;20300&quot; value=&quot;Slide 9&quot;/&gt;&lt;property id=&quot;20307&quot; value=&quot;338&quot;/&gt;&lt;/object&gt;&lt;object type=&quot;3&quot; unique_id=&quot;10021&quot;&gt;&lt;property id=&quot;20148&quot; value=&quot;5&quot;/&gt;&lt;property id=&quot;20300&quot; value=&quot;Slide 10&quot;/&gt;&lt;property id=&quot;20307&quot; value=&quot;353&quot;/&gt;&lt;/object&gt;&lt;object type=&quot;3&quot; unique_id=&quot;10022&quot;&gt;&lt;property id=&quot;20148&quot; value=&quot;5&quot;/&gt;&lt;property id=&quot;20300&quot; value=&quot;Slide 11&quot;/&gt;&lt;property id=&quot;20307&quot; value=&quot;339&quot;/&gt;&lt;/object&gt;&lt;object type=&quot;3&quot; unique_id=&quot;10023&quot;&gt;&lt;property id=&quot;20148&quot; value=&quot;5&quot;/&gt;&lt;property id=&quot;20300&quot; value=&quot;Slide 12&quot;/&gt;&lt;property id=&quot;20307&quot; value=&quot;340&quot;/&gt;&lt;/object&gt;&lt;object type=&quot;3&quot; unique_id=&quot;10024&quot;&gt;&lt;property id=&quot;20148&quot; value=&quot;5&quot;/&gt;&lt;property id=&quot;20300&quot; value=&quot;Slide 13&quot;/&gt;&lt;property id=&quot;20307&quot; value=&quot;342&quot;/&gt;&lt;/object&gt;&lt;object type=&quot;3&quot; unique_id=&quot;10025&quot;&gt;&lt;property id=&quot;20148&quot; value=&quot;5&quot;/&gt;&lt;property id=&quot;20300&quot; value=&quot;Slide 14&quot;/&gt;&lt;property id=&quot;20307&quot; value=&quot;341&quot;/&gt;&lt;/object&gt;&lt;object type=&quot;3&quot; unique_id=&quot;10026&quot;&gt;&lt;property id=&quot;20148&quot; value=&quot;5&quot;/&gt;&lt;property id=&quot;20300&quot; value=&quot;Slide 15&quot;/&gt;&lt;property id=&quot;20307&quot; value=&quot;332&quot;/&gt;&lt;/object&gt;&lt;object type=&quot;3&quot; unique_id=&quot;10027&quot;&gt;&lt;property id=&quot;20148&quot; value=&quot;5&quot;/&gt;&lt;property id=&quot;20300&quot; value=&quot;Slide 16 - &amp;quot;     &amp;quot;&quot;/&gt;&lt;property id=&quot;20307&quot; value=&quot;330&quot;/&gt;&lt;/object&gt;&lt;object type=&quot;3&quot; unique_id=&quot;10028&quot;&gt;&lt;property id=&quot;20148&quot; value=&quot;5&quot;/&gt;&lt;property id=&quot;20300&quot; value=&quot;Slide 17 - &amp;quot;Hoaït ñoäng 2&amp;quot;&quot;/&gt;&lt;property id=&quot;20307&quot; value=&quot;328&quot;/&gt;&lt;/object&gt;&lt;object type=&quot;3&quot; unique_id=&quot;10029&quot;&gt;&lt;property id=&quot;20148&quot; value=&quot;5&quot;/&gt;&lt;property id=&quot;20300&quot; value=&quot;Slide 18 - &amp;quot;&amp;#x0D;&amp;#x0A;&amp;quot;&quot;/&gt;&lt;property id=&quot;20307&quot; value=&quot;302&quot;/&gt;&lt;/object&gt;&lt;object type=&quot;3&quot; unique_id=&quot;10030&quot;&gt;&lt;property id=&quot;20148&quot; value=&quot;5&quot;/&gt;&lt;property id=&quot;20300&quot; value=&quot;Slide 19&quot;/&gt;&lt;property id=&quot;20307&quot; value=&quot;344&quot;/&gt;&lt;/object&gt;&lt;object type=&quot;3&quot; unique_id=&quot;10031&quot;&gt;&lt;property id=&quot;20148&quot; value=&quot;5&quot;/&gt;&lt;property id=&quot;20300&quot; value=&quot;Slide 20&quot;/&gt;&lt;property id=&quot;20307&quot; value=&quot;345&quot;/&gt;&lt;/object&gt;&lt;object type=&quot;3&quot; unique_id=&quot;10032&quot;&gt;&lt;property id=&quot;20148&quot; value=&quot;5&quot;/&gt;&lt;property id=&quot;20300&quot; value=&quot;Slide 21&quot;/&gt;&lt;property id=&quot;20307&quot; value=&quot;346&quot;/&gt;&lt;/object&gt;&lt;object type=&quot;3&quot; unique_id=&quot;10033&quot;&gt;&lt;property id=&quot;20148&quot; value=&quot;5&quot;/&gt;&lt;property id=&quot;20300&quot; value=&quot;Slide 22&quot;/&gt;&lt;property id=&quot;20307&quot; value=&quot;347&quot;/&gt;&lt;/object&gt;&lt;object type=&quot;3&quot; unique_id=&quot;10034&quot;&gt;&lt;property id=&quot;20148&quot; value=&quot;5&quot;/&gt;&lt;property id=&quot;20300&quot; value=&quot;Slide 23&quot;/&gt;&lt;property id=&quot;20307&quot; value=&quot;349&quot;/&gt;&lt;/object&gt;&lt;object type=&quot;3&quot; unique_id=&quot;10035&quot;&gt;&lt;property id=&quot;20148&quot; value=&quot;5&quot;/&gt;&lt;property id=&quot;20300&quot; value=&quot;Slide 24 - &amp;quot;     &amp;quot;&quot;/&gt;&lt;property id=&quot;20307&quot; value=&quot;350&quot;/&gt;&lt;/object&gt;&lt;object type=&quot;3&quot; unique_id=&quot;10036&quot;&gt;&lt;property id=&quot;20148&quot; value=&quot;5&quot;/&gt;&lt;property id=&quot;20300&quot; value=&quot;Slide 25&quot;/&gt;&lt;property id=&quot;20307&quot; value=&quot;358&quot;/&gt;&lt;/object&gt;&lt;object type=&quot;3&quot; unique_id=&quot;10037&quot;&gt;&lt;property id=&quot;20148&quot; value=&quot;5&quot;/&gt;&lt;property id=&quot;20300&quot; value=&quot;Slide 26&quot;/&gt;&lt;property id=&quot;20307&quot; value=&quot;335&quot;/&gt;&lt;/object&gt;&lt;object type=&quot;3&quot; unique_id=&quot;10038&quot;&gt;&lt;property id=&quot;20148&quot; value=&quot;5&quot;/&gt;&lt;property id=&quot;20300&quot; value=&quot;Slide 27&quot;/&gt;&lt;property id=&quot;20307&quot; value=&quot;323&quot;/&gt;&lt;/object&gt;&lt;object type=&quot;3&quot; unique_id=&quot;10039&quot;&gt;&lt;property id=&quot;20148&quot; value=&quot;5&quot;/&gt;&lt;property id=&quot;20300&quot; value=&quot;Slide 28&quot;/&gt;&lt;property id=&quot;20307&quot; value=&quot;325&quot;/&gt;&lt;/object&gt;&lt;object type=&quot;3&quot; unique_id=&quot;10040&quot;&gt;&lt;property id=&quot;20148&quot; value=&quot;5&quot;/&gt;&lt;property id=&quot;20300&quot; value=&quot;Slide 29&quot;/&gt;&lt;property id=&quot;20307&quot; value=&quot;354&quot;/&gt;&lt;/object&gt;&lt;object type=&quot;3&quot; unique_id=&quot;10041&quot;&gt;&lt;property id=&quot;20148&quot; value=&quot;5&quot;/&gt;&lt;property id=&quot;20300&quot; value=&quot;Slide 30 - &amp;quot;     &amp;quot;&quot;/&gt;&lt;property id=&quot;20307&quot; value=&quot;351&quot;/&gt;&lt;/object&gt;&lt;object type=&quot;3&quot; unique_id=&quot;10042&quot;&gt;&lt;property id=&quot;20148&quot; value=&quot;5&quot;/&gt;&lt;property id=&quot;20300&quot; value=&quot;Slide 31 - &amp;quot;Cuûng coá&amp;quot;&quot;/&gt;&lt;property id=&quot;20307&quot; value=&quot;337&quot;/&gt;&lt;/object&gt;&lt;object type=&quot;3&quot; unique_id=&quot;10043&quot;&gt;&lt;property id=&quot;20148&quot; value=&quot;5&quot;/&gt;&lt;property id=&quot;20300&quot; value=&quot;Slide 32&quot;/&gt;&lt;property id=&quot;20307&quot; value=&quot;355&quot;/&gt;&lt;/object&gt;&lt;object type=&quot;3&quot; unique_id=&quot;10044&quot;&gt;&lt;property id=&quot;20148&quot; value=&quot;5&quot;/&gt;&lt;property id=&quot;20300&quot; value=&quot;Slide 33&quot;/&gt;&lt;property id=&quot;20307&quot; value=&quot;334&quot;/&gt;&lt;/object&gt;&lt;object type=&quot;3&quot; unique_id=&quot;10045&quot;&gt;&lt;property id=&quot;20148&quot; value=&quot;5&quot;/&gt;&lt;property id=&quot;20300&quot; value=&quot;Slide 34 - &amp;quot;Daën doø:&amp;quot;&quot;/&gt;&lt;property id=&quot;20307&quot; value=&quot;313&quot;/&gt;&lt;/object&gt;&lt;object type=&quot;3&quot; unique_id=&quot;10046&quot;&gt;&lt;property id=&quot;20148&quot; value=&quot;5&quot;/&gt;&lt;property id=&quot;20300&quot; value=&quot;Slide 35&quot;/&gt;&lt;property id=&quot;20307&quot; value=&quot;359&quot;/&gt;&lt;/object&gt;&lt;/object&gt;&lt;object type=&quot;8&quot; unique_id=&quot;10083&quot;&gt;&lt;/object&gt;&lt;/object&gt;&lt;/database&gt;"/>
  <p:tag name="SECTOMILLISECCONVERTED" val="1"/>
  <p:tag name="ISPRING_RESOURCE_PATHS_HASH_PRESENTER" val="7cd43d246d75bc4d4ec477f3bb7965adc8fb4faf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1753</TotalTime>
  <Words>1149</Words>
  <Application>Microsoft Office PowerPoint</Application>
  <PresentationFormat>On-screen Show (4:3)</PresentationFormat>
  <Paragraphs>149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Times New Roman</vt:lpstr>
      <vt:lpstr>VNI-Times</vt:lpstr>
      <vt:lpstr>VNI-Cooper</vt:lpstr>
      <vt:lpstr>VNI-Bodon-Poster</vt:lpstr>
      <vt:lpstr>Comic Sans MS</vt:lpstr>
      <vt:lpstr>VNI-Avo</vt:lpstr>
      <vt:lpstr>Crayons</vt:lpstr>
      <vt:lpstr>Slide 1</vt:lpstr>
      <vt:lpstr>Slide 2</vt:lpstr>
      <vt:lpstr>  AN TOAØN GIAO THOÂNG</vt:lpstr>
      <vt:lpstr>Hoaït ñoäng 1:  GIÔÙI THIEÄU AN TOAØN VAØ NGUY HIEÅM KHI ÑI TREÂN ÑÖÔØNG PHOÁ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   </vt:lpstr>
      <vt:lpstr>Hoaït ñoäng 2</vt:lpstr>
      <vt:lpstr> </vt:lpstr>
      <vt:lpstr>Slide 19</vt:lpstr>
      <vt:lpstr>Slide 20</vt:lpstr>
      <vt:lpstr>Slide 21</vt:lpstr>
      <vt:lpstr>Slide 22</vt:lpstr>
      <vt:lpstr>Slide 23</vt:lpstr>
      <vt:lpstr>     </vt:lpstr>
      <vt:lpstr>Slide 25</vt:lpstr>
      <vt:lpstr>Slide 26</vt:lpstr>
      <vt:lpstr>Slide 27</vt:lpstr>
      <vt:lpstr>Slide 28</vt:lpstr>
      <vt:lpstr>Slide 29</vt:lpstr>
      <vt:lpstr>     </vt:lpstr>
      <vt:lpstr>Cuûng coá</vt:lpstr>
      <vt:lpstr>Slide 32</vt:lpstr>
      <vt:lpstr>Slide 33</vt:lpstr>
      <vt:lpstr>Daën doø: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GIÔÙI THIEÄU</dc:title>
  <dc:creator>LOI.BC</dc:creator>
  <cp:lastModifiedBy>AutoBVT</cp:lastModifiedBy>
  <cp:revision>126</cp:revision>
  <dcterms:created xsi:type="dcterms:W3CDTF">2006-10-21T15:14:21Z</dcterms:created>
  <dcterms:modified xsi:type="dcterms:W3CDTF">2016-10-10T06:26:56Z</dcterms:modified>
</cp:coreProperties>
</file>